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контакты и память народов формируют разнообразие современного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и языковая мозаика мира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географии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расселение людей, миграции и природные условия создают этническую карту мира. Сегодня на планете живут миллиарды людей и используются тысячи языков, поэтому тема помогает понять разнообразие и его уязвимость.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Этнос, народ и язык: основные понятия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объединяют общее происхождение, историческая память, традиции и чувство принадлежности. Это не только группа людей, но и общая культурная самобытность, передаваемая из поколения в поколение.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передаёт опыт, нормы поведения, фольклор и ценности. Через него сохраняются память и связь поколений, а также формируется представление о том, кто относится к «своим».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этнос может говорить на нескольких языках, а один язык способен объединять разные народы. Это особенно заметно в многонациональных государствах, где язык становится средством межэтнического общения.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 — много групп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«народ» шире этноса: оно может включать гражданскую общность страны, а не только родство по происхождению. Поэтому в одном народе нередко сосуществуют разные этнические группы.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языковые семьи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семьи различаются не только числом носителей, но и ролью в мировой коммуникации: одни языки стали международными, другие сохраняют сильную региональную основу.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Индоевропейская семья наиболее широко представлена в мире; остальные крупные семьи формируют важные региональные языковые центры.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данным Ethnologue и лингвистических обзоров; оценочная шкала распространённости, 2024
</a:t>
            </a:r>
            <a:endParaRPr lang="en-US" sz="11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источник этнического разнообразия
</a:t>
            </a:r>
            <a:endParaRPr lang="en-US" sz="268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переселения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 стало одним из крупнейших этапов смешения этносов в Европе. Оно изменило состав населения, границы расселения и культурные связи на огромной территории.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миграция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трудовые и учебные перемещения усиливают многоэтничность мегаполисов. В Европе, Северной Америке и Азии формируются новые культурные районы, где сосуществуют разные языки и традиции.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 обмен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европейцев в Америку, Австралию и другие регионы радикально изменило демографию и языковую картину. Вместе с людьми перемещались языки, религии, нормы жизни и формы хозяйства.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 военные пути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завоевания и военные конфликты создавали устойчивые каналы контакта между народами. Именно через них распространялись языки, технологии, обычаи и новые модели расселения.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Многоэтничные страны и языковое разнообразие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высокая языковая мозаика характерна не только для островных государств, но и для крупных стран с сильной региональной дифференциацией.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исторических контактов, регионов и этнических групп, тем сложнее языковая карта страны и выше значение государственной языковой политики.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справочным данным Ethnologue, национальным конституционным и статистическим материалам
</a:t>
            </a:r>
            <a:endParaRPr lang="en-US" sz="11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показатель идентичности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хранит семейные истории, привычные формы общения и фольклор. Через него ребёнок впервые воспринимает мир и усваивает представление о культурной принадлежности.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Билингвизм и многоязычие становятся обычными для миллионов людей, особенно в городах и приграничных районах. Они помогают жить в разных культурных средах и расширяют круг общения.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реальность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влиянием урбанизации, школы, массовой культуры и карьерных перспектив люди нередко переходят на более престижный язык. Это может ослаблять использование родного языка в быту.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языка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языком усиливает связь с этнической группой и делает общение внутри сообщества более доверительным. Поэтому язык часто воспринимается как важнейший признак идентичности.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«своих»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исчезновение языка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языка от сокращения носителей до утраты общественного статуса.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Билингвизм и многоязычие в повседневной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язык обычно связан с домом, родственниками и ранним опытом общения. Он формирует эмоциональную основу идентичности и остаётся важным даже при последующем переходе на другие языки.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семья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возрасте человек использует разные языки в школе, на работе и в городской среде. Это помогает адаптироваться к многонациональному обществу и получать больше образовательных и профессиональных возможностей.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работа, город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язык считается более престижным, локальные языки могут постепенно вытесняться из повседневной жизни. Тогда многоязычие сохраняется, но статус языков становится неравным.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престиж языков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языков в мире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языка зависит не только от числа носителей, но и от его присутствия в образовании, медиа, науке и цифровой среде.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языков имеет ограниченную сферу применения, тогда как небольшая группа мировых языков определяет международное общение.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типологии языкового статуса; обобщение по материалам UNESCO и Ethnologue, 2024
</a:t>
            </a:r>
            <a:endParaRPr lang="en-US" sz="11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на которых видны народы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этнографической карте курды видны не одной сплошной территорией, а несколькими разрозненными ареалами. Их расселение охватывает разные страны, поэтому один народ живёт в разных политических системах и сохраняет общую историческую память.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Курды между несколькими государствами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карте видно обратную ситуацию: в одном государстве могут жить десятки и сотни народов. Так складывается сложная мозаика языков, традиций и региональных культур, которая особенно заметна в крупных многонациональных странах.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 — много народов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Баски и саами тоже показывают, что этническая территория может пересекать государственные рубежи. Для таких народов карта становится не только географическим, но и историческим документом, где заметны старые разделы земель и длительное сосуществование.
</a:t>
            </a:r>
            <a:endParaRPr lang="en-US" sz="979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Баски и саами: границы не совпадают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различия превращаются в напряжённость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остроту создают споры о земле, границах и исторической справедливости. Если прошлые обиды не обсуждаются открыто, они легко превращаются в недоверие, взаимные обвинения и политическую мобилизацию.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территории и памяти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различия становятся конфликтными, когда одна группа имеет больше ресурсов, чем другая. Тогда культурные отличия начинают восприниматься как признак привилегий или ущемления, а не как естественная часть общества.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усиливает различия
</a:t>
            </a:r>
            <a:endParaRPr lang="en-US" sz="1005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прав меньшинств, доступ к образованию и использование нескольких языков в публичной сфере не разъединяют общество. Напротив, они укрепляют доверие, потому что дают людям чувство защищённости и участия.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строится через признание
</a:t>
            </a:r>
            <a:endParaRPr lang="en-US" sz="822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родного языка в школе, администрации или медиапространстве воспринимается как снижение статуса группы. Поэтому равные языковые возможности помогают снизить напряжение и показать уважение к меньшинствам.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права важны не меньше
</a:t>
            </a:r>
            <a:endParaRPr lang="en-US" sz="9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язык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поддержки языка и их практический эффект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даёт сочетание образования, медиаподдержки и цифровых инструментов: язык остаётся и в официальной, и в повседневной среде.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сохранению языкового наследия и языковой политике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передаёт культуру из поколения в поколение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семье ребёнок впервые слышит родной язык, усваивает нормы общения и знакомится с обычаями. Эти ранние привычки часто определяют, сохранится ли связь с культурой предков.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песни, пословицы и обряды сохраняют исторический опыт народа лучше любых кратких описаний. Через них передаются представления о добре, труде, уважении и семейных ценностях.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традиции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школа и семья поддерживают друг друга, язык не вытесняется из жизни ребёнка. Такое равновесие особенно важно в регионах, где рядом живут разные этнические группы.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уважение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развивает грамотность, систематизирует знания и знакомит с культурой разных народов. Она помогает человеку уверенно пользоваться и семейным, и государственным языком в учёбе и жизни.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в цифровой среде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язык зависит не только от числа носителей, но и от наличия программ, редакций, сообществ и образовательных платформ.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усиливает разрыв между крупными и малыми языками: без поддержки малые языки быстрее теряют видимость среди молодёжи.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ЮНЕСКО о языковом разнообразии и цифровом неравенстве
</a:t>
            </a:r>
            <a:endParaRPr lang="en-US" sz="11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многообразия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орнамент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одежда, вышивка и орнаменты сразу показывают особенности региона и исторического опыта народа. В них соединяются практичность, эстетика и память о традиционном укладе жизни.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инструменты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 народные мелодии часто становятся узнаваемым символом целого этноса. Они связывают поколение с поколением и помогают сохранить эмоциональную память о прошлом.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праздники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Блюда, праздничные обряды и семейные ритуалы отражают повседневную культуру народа. Через них лучше всего видно, как люди приспосабливались к природным условиям и сохраняли свои привычки.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устное наследие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песни, пословицы и легенды живут только тогда, когда их продолжают рассказывать и слушать. Устная традиция делает культуру не музейной, а по-настоящему живой.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контекст: многонациональная страна
</a:t>
            </a:r>
            <a:endParaRPr lang="en-US" sz="2669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более 190 народов, и это делает её одним из крупнейших многонациональных государств мира. Этническое разнообразие заметно в языках, традициях, кухне и региональной культуре.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характер России сложился исторически, благодаря длительному сосуществованию разных народов на одной территории. Поэтому культурное единство страны основано не на одинаковости, а на взаимодействии.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общность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республик, коренных малочисленных народов и мигрантских сообществ сохраняются через школы, СМИ, музеи и культурные центры. Эти институты делают разнообразие видимым и социально значимым.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регионов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выполняет функцию государственного и языка межнационального общения. Он помогает людям из разных регионов и этнических групп взаимодействовать в образовании, управлении и общественной жизни.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общий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семьи к общественному признанию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язык сохраняется через последовательную поддержку в семье, школе, медиа и цифровой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вызовы разнообразия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преимуществ и рисков помогает увидеть, почему этническое и языковое многообразие требует не запрета, а грамотной политики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становится ресурсом только там, где сочетаются равные права, гражданское единство и уважение к различиям.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этнической и языковой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 языковое разнообразие не ослабляет общество, а придаёт ему глубину и устойчивость. Когда сохраняются языки, традиции и уважение к меньшинствам, возрастает качество диалога и доверия.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Мозаика, которая делает мир сильнее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2026-06-02T22:54:33Z</dcterms:created>
  <dcterms:modified xsi:type="dcterms:W3CDTF">2026-06-02T22:54:33Z</dcterms:modified>
</cp:coreProperties>
</file>