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строения животного: ключевые особенности и темы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строение животных и его связь с их образом жизни и средой обитания.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понятия «план строения» в биологии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Жан-Батист Ламарк предложил концепцию плана строения, описывающую расположение и функции частей тела животных. Эта идея стала фундаментом для классификации и понимания эволюции видов.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Эукариотические клетки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животных имеют ядро и множество органоидов, что отличает их от прокариот. Это обеспечивает сложные биохимические процессы и высокую организацию внутри клетки.
</a:t>
            </a:r>
            <a:endParaRPr lang="en-US" sz="1332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клеточной стенки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растений, животные клетки не имеют жесткой клеточной стенки, что придает им гибкость и возможность образовывать разные ткани и органы.
</a:t>
            </a:r>
            <a:endParaRPr lang="en-US" sz="1386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готовыми веществами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не способны к фотосинтезу, так как их клетки не содержат хлоропластов. Они получают энергию, питаясь органическими соединениями из внешней среды.
</a:t>
            </a:r>
            <a:endParaRPr lang="en-US" sz="1332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 животных: основные характеристики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тканей у животных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образует покровы и выстилки, защищая организм от внешних воздействий.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связывает органы, обеспечивает поддержку и транспорт веществ внутри тела.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отвечает за движение, сокращаясь и приводя органы и тело в движение.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проводит сигналы, обеспечивая связь между частями организма и координацию функций.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симметрии тела животных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Радиальная 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 радиальной симметрией имеют тело, организованное вокруг центральной оси, как у медуз и морских ежей. Такая симметрия удобна для неподвижного или медленного образа жизни.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Билатеральная и асимметрия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Билатеральная симметрия — основа строения большинства животных, включая насекомых и млекопитающих, облегчая направленное движение. Асимметричные животные, например некоторые моллюски, имеют неравномерное строение тела.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внутренней и внешней среды организма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обеспечивает постоянство условий для клеток, а внешняя влияет на выживание и адаптацию.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организмов связано с увеличением роли внутренних систем в поддержании гомеостаза.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зоологии,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одноклеточными и многоклеточными животными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выполняют все жизненные функции в одной клетке, что ограничивает их размер и сложность.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имеют специализирующиеся клетки и ткани, что позволяет делить функции и улучшать эффективность жизнедеятельности.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разделение обеспечивает развитие сложных органов и систем, увеличивая адаптивные возможности животных.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за переработку пищи и усвоение питательных веществ, обеспечивая организм энергией и необходимыми элементами для роста и деятельности.
</a:t>
            </a:r>
            <a:endParaRPr lang="en-US" sz="1178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и дыхательная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транспорт кислорода и удаление углекислого газа, поддерживая обмен веществ и жизненные процессы в клетках.
</a:t>
            </a:r>
            <a:endParaRPr lang="en-US" sz="1122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 половая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координирует действия и обеспечивает реакцию на стимулы. Половая система отвечает за размножение и передачу генетической информации.
</a:t>
            </a:r>
            <a:endParaRPr lang="en-US" sz="1178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органов у животных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026553"/>
            <a:ext cx="4176900" cy="16725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систем органов у разных групп животных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разнообразие развития основных систем у различных животных, показывая эволюционное усложнение.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системы постепенно усложняются от простейших к высшим животным, что отражает эволюционный прогресс.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по зоологии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используют протонефридии для удаления отходов и регулирования водного баланса.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выводят продукты обмена через мальпигиевы сосуды, которые взаимодействуют с кишечником.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экскреторные системы жизненно важны для поддержания гомеостаза и адаптации к среде обитания.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животные имеют почки — сложные органы, поддерживающие постоянство внутренней среды.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Экскреторные системы животных: выделение продуктов обмена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Диффузная нервная система у гидры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обладает сетью нейронов, которая распределена по всему телу. Такая система позволяет реагировать на раздражители, обеспечивая простые двигательные реакции и защиту от опасности.
</a:t>
            </a:r>
            <a:endParaRPr lang="en-US" sz="1217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Лестничная нервная система у червей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кольчатых червей нервные цепочки расположены по бокам тела, соединённые поперечными связями. Это обеспечивает координацию движений и простую обработку информации, необходимую для передвижения.
</a:t>
            </a:r>
            <a:endParaRPr lang="en-US" sz="119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нервная система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и спинной мозг млекопитающих обеспечивают высокую степень контроля над телом. Она позволяет обучаться, запоминать информацию и совершать сложные действия, включая социальное взаимодействие.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животных: уровни развития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пищеварительных систем у животных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простейших пищеварение происходит внутри пищеварительных вакуолей, где происходит расщепление питательных веществ на молекулярном уровне.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имеют полостную пищеварительную систему с одним отверстием, которое служит и для приёма пищи, и для вывода остатков.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многоклеточных животных существует сквозная система с отдельными ротовым и анальным отверстиями, что способствует эффективному перевариванию и всасыванию.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видов по плану строения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животных имеют билатеральную симметрию, что связано с активным образом жизни и направленным движением.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эволюция в основном способствует развитию симметрии, удобной для эффективного передвижения.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зоологии,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тела и покровов у животных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86978" y="2810177"/>
            <a:ext cx="381476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форм тела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демонстрируют различные формы тела: от вытянутых червей до округлых морских ежей и сплющенных скатов. Это отражает адаптацию к окружающей среде и способам передвижения.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45755" y="2810177"/>
            <a:ext cx="387790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покровов и их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животных служат защитой и терморегуляцией: рыбы покрыты чешуёй, птицы — перьями, млекопитающие имеют кожу с волосами, а ракообразные защищены хитиновым панцирем.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и мускулатура: основы опорно-двигательной системы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скелет, как у насекомых и ракообразных, защищает внутренние органы и служит точкой крепления мышц.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скелет млекопитающих состоит из костей и позвоночника, обеспечивая опору, защиту и движимость тела.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Гидростатический скелет у червей поддерживается жидкостью внутри тела и обеспечивает устойчивость при движении.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животных к среде обитания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у рыб позволяют им эффективно передвигаться в водной среде, а перепонки на лапах водоплавающих птиц облегчают плавание и сохранение тепла.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Копыта у копытных животных обеспечивают устойчивость и скорость бега по твёрдой поверхности, а плотный шерстяной покров помогает сохранить тепло в холодном климате.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5955" y="1432650"/>
            <a:ext cx="3403739" cy="22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плана строения животных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изменение планов строения групп животных по симметрии, сложности систем и покровам, отражая рост биологического разнообразия.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в усложнении строения сопровождался повышением адаптивных возможностей и расширением экологических ниш.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зоологии, 2022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плана строения в классификации животных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строения является важнейшим критерием для объединения животных в типы на основе общих структурных особенностей и типов тканей.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симметрии и органов используются для дифференциации крупных групп, таких как кишечнополостные и членистоногие, в систематике.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животных учитывает расположение и специализацию органов, что позволяет проследить эволюционные связи между видами.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плана строения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переходы в биологии животных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плана строения для понимания жизни животных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строения служит ключом к пониманию биологического разнообразия и эволюционных изменений, раскрывая взаимосвязь между морфологией, функциями и адаптацией животных к окружающей среде.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2026-05-08T00:55:40Z</dcterms:created>
  <dcterms:modified xsi:type="dcterms:W3CDTF">2026-05-08T00:55:40Z</dcterms:modified>
</cp:coreProperties>
</file>