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Республика: географическое положение, ресурсы и население
</a:t>
            </a:r>
            <a:endParaRPr lang="en-US" sz="2046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соединяет океаны, природные ресурсы и крупные города.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южные ворота Африки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 — одна из крупнейших стран Африки, расположенная на юге материка. Её приморское положение, соседство с несколькими государствами и три столицы делают страну важным узлом региональных и мировых связей.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рубежи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широтах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лежит между примерно 22° и 35° ю. ш., поэтому север и восток получают больше тепла и влаги, а запад и внутренние районы остаются суше и контрастнее по природным условиям.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Протяжённое побережье свыше 2500 километров усиливает значение морских маршрутов. Через них страна связывается с внешними рынками, а порты обслуживают экспорт сырья и промышленной продукции.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мозаика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сравнительно небольшой для Африки территории соседствуют разные природные зоны: от более влажных окраин до засушливых внутренних областей, что делает страну географически очень неоднородной.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рельефа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высокое плато, Драконовы горы, плато Вельд и прибрежные низменности создают резкую смену высот и ландшафтов, что влияет на расселение, хозяйство и транспорт.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и природные ландшафты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суше и прохладнее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районы испытывают влияние холодного Бенгельского течения, поэтому здесь меньше осадков и ниже влажность. Это способствует развитию засушливых ландшафтов и ограничивает сельскохозяйственное использование земель.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ЮАР сочетаются полупустыни, саванны, лесистые участки и плодородные сельскохозяйственные территории. Такой набор ландшафтов объясняет различия в хозяйственной специализации регионов.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 осадков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Годовое количество осадков сильно различается: от очень малых величин в пустынных районах до более чем 1000 мм на побережье и в горах. Это усиливает природную пестроту страны.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теплее и влажнее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влажный воздух с Индийского океана приносит больше осадков. Здесь лучше условия для растениеводства, формируются более густая растительность и благоприятные прибрежные зоны.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ЮАР и их значение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полезных ископаемых ЮАР; данные о наличии основных видов сырья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полезных ископаемых сделало добычу базой промышленного роста, экспорта и формирования крупных горнопромышленных районов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устойчивое значение имеют уголь, платина и золото: именно они сильнее всего связаны с промышленностью, валютной выручкой и международной специализацией ЮАР.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полезные ископаемые и районы добычи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 ЮАР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сосредоточены главные виды сырья и для каких отраслей они особенно важны.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неравномерно, а их размещение связано с отдельными крупными районами добычи. Это усиливает роль транспорта и переработки сырья в экономике.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1709608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850" y="1693075"/>
            <a:ext cx="4116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00" y="3309600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5650" y="3287733"/>
            <a:ext cx="492000" cy="437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500" y="3271200"/>
            <a:ext cx="4704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промышленная база страны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17872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каркас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340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ЮАР опирается на переработку местного сырья. Особенно развиты металлургия, химическая отрасль и машиностроение, которые концентрируются в крупных городах и промышленных узлах.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4097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зависимость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8565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долгое время почти полностью строилась на угле. Поэтому угольная добыча и тепловая генерация остаются важными для снабжения заводов, транспорта и городов.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1787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Гаутенг как центр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34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Гаутенге сосредоточены финансовые институты, логистика и крупные предприятия. Регион соединяет сырьевые районы с рынками сбыта и задаёт темп промышленному развитию страны.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4097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ориентация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38565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усиливает связь промышленности с внешней торговлей. Через порты удобнее вывозить металлы, уголь, автомобили и продукцию переработки, что поддерживает экспортную модель экономики.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7190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 переработка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1637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Автомобилестроение, пищевая и лёгкая промышленность развиваются там, где есть транспорт, рабочая сила и близость к потребителю. Это помогает диверсифицировать экономику за пределами добычи.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от добычи до экспорта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сырья от месторождений к морским портам и мировым рынкам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и хозяйственная география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ядро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Гаутенг объединяет финансовые центры, промышленные площадки и крупнейшие магистрали. Здесь особенно заметна связь между управлением экономикой, логистикой и концентрацией рабочих мест.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внешней торговлей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сухопутные узлы делают экономику ЮАР ориентированной не только на внутренний рынок, но и на экспорт, что особенно важно для металлов, угля и готовой продукции.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городских коридоров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поддерживают рост агломераций и усиливают миграцию в города. Там, где сеть плотнее, быстрее развиваются торговля, услуги и промышленное строительство.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внутренних районов с морем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автомагистрали соединяют шахтные районы с портами. Благодаря этому сырьё быстро проходит путь от месторождений к внешним рынкам и перерабатывающим предприятиям.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ЮАР: численность и урбанизация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 2024 год: UN DESA / World Bank; доля городского населения — оценка международных статистических баз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приближается к 60 млн человек, а молодая возрастная структура поддерживает высокий спрос на образование и рабочие места.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городских жителей показывает высокую урбанизацию страны. Это усиливает нагрузку на жильё, транспорт и социальную инфраструктуру крупных агломераций.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94073"/>
            <a:ext cx="3769200" cy="2156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ЮАР и их функции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административно-территориальному устройству и крупнейшим городам ЮАР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страны выполняют разные, но взаимосвязанные функции: управленческие, финансовые, портовые и промышленные. Именно они формируют каркас городской системы ЮАР.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ЮАР специализируются по-разному, но вместе обеспечивают управление, внешнюю торговлю и промышленное развитие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и языковое многообразие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радуги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объединяет множество этнических и расовых групп, сформировавшихся в результате долгой истории миграций, колонизации и смешения культур. Это создало необычайно разнообразную социальную карту страны.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Этнолингвистические группы распределены по территории неравномерно, поэтому языковая карта тесно связана с провинциями, школьным образованием, местными медиа и повседневной коммуникацией населения.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идентичность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 проявляется в музыке, религии, кухне и традициях. При этом общая гражданская идентичность постепенно укрепляется через образование, городскую среду и общенациональные институты.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официальных языков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государственном уровне признаны 11 языков, а наиболее широко используются зулу, коса, африкаанс и английский. Такое многоязычие отражает сложный исторический путь страны и её культурную многослойность.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формирования современного населения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 изменила структуру расселения, землевладение и хозяйственную роль разных групп населения. Города и порты развивались быстрее внутренних районов, что заложило долговременные территориальные диспропорции.
</a:t>
            </a:r>
            <a:endParaRPr lang="en-US" sz="837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апартеида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расовая сегрегация закрепила пространственное разделение населения, ограничила мобильность и доступ к образованию, жилью и работе. Это усилило неравенство между районами и социальными группами.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Шахтная миграция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горнодобывающей промышленности потребовало массового привлечения рабочей силы в шахтные районы. В результате усилились внутренние перемещения населения и рост городов вокруг добывающих центров.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после 1994 года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апартеида расширила гражданские права и свободу передвижения, но последствия исторической неравномерности сохраняются. Они заметны в доходах, качестве жилья, уровне образования и доступе к услугам.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неравенство в ЮАР
</a:t>
            </a:r>
            <a:endParaRPr lang="en-US" sz="2511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Statistics South Africa, UNESCO; обобщённые сравнительные оценки, 2023–2024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одинаковые величины, а относительную остроту ключевых социальных проблем в стране. Особенно заметно положение молодых людей на рынке труда.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напряжённая зона — занятость молодёжи; при этом образование и доходы распределены заметно неравномерно, что поддерживает социальную поляризацию.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и вода определяют сельское хозяйство ЮАР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как условие устойчивости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орошаемых земель в стране сравнительно невелика, поэтому фермеры зависят от водохранилищ, каналов и точного распределения воды. Там, где инженерная инфраструктура развита лучше, хозяйство устойчивее к засухам и колебаниям климата.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Виноградники Западного Кейпа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прохладном и относительно влажном Западно-Капском регионе особенно заметны виноградники и садоводство. Здесь сельское хозяйство опирается на сочетание умеренного климата, орошения и близости к перерабатывающим предприятиям, что делает продукцию конкурентоспособной на внутреннем и внешнем рынках.
</a:t>
            </a:r>
            <a:endParaRPr lang="en-US" sz="859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цитрусовые во влажных районах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лучшим увлажнением выращивают кукурузу, цитрусовые и другие культуры, которым нужна более стабильная водообеспеченность. Урожайность здесь сильнее связана с сезонными осадками, поэтому засушливые годы быстро отражаются на объёмах производства и доходах фермеров.
</a:t>
            </a:r>
            <a:endParaRPr lang="en-US" sz="8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как ограничитель развития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климатической засушливостью, инженерной инфраструктурой и конкуренцией за воду в хозяйстве ЮАР.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25" y="3244008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850" y="3227475"/>
            <a:ext cx="4557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063" y="3227475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662" y="1539688"/>
            <a:ext cx="411600" cy="47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1025" y="1578088"/>
            <a:ext cx="492000" cy="39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76875" y="3227475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67925" y="3869525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 особенно ощутима в засушливых районах и крупных городах. Она ограничивает сельское хозяйство, усложняет снабжение населения и повышает зависимость хозяйства от водохранилищ и перебросок.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821750" y="3227475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12800" y="3869525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 ЮАР становится частью долгосрочной экономической стратегии. Сохранение ресурсов и ландшафтов помогает снижать конфликты между хозяйством, населением и природной средой.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3999313" y="3227475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3290363" y="3869525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землепользование, перевыпас и эрозия ухудшают состояние почв. В результате снижается продуктивность сельского хозяйства и возрастает уязвимость природных ландшафтов к засухам.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5378513" y="1539688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защита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4669563" y="2181737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Крюгер и другие охраняемые территории сохраняют саванны, горные и прибрежные экосистемы. Они поддерживают биоразнообразие, туризм и экологическое равновесие.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2556075" y="1539688"/>
            <a:ext cx="1854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1847125" y="2181737"/>
            <a:ext cx="256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энергетика и промышленность создают высокую нагрузку на воздух в отдельных районах. Это усиливает экологические риски для здоровья людей и повышает требования к модернизации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ЮАР и их специализация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ЮАР и региональная хозяйственная специализация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ЮАР различаются по роли в экономике, типу хозяйства и связи с внешними рынками. Это подчёркивает сильную территориальную неоднородность страны.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резко различается по провинциям: одни регионы управляют финансами и услугами, другие опираются на порты, добычу сырья или сельское хозяйство.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 Африке и мировой экономике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лидер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входит в число наиболее влиятельных государств Африки благодаря развитой экономике, транспортной сети и сравнительно диверсифицированной промышленности. Она активно участвует в региональной политике и торговле.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и ограничения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промышленная база и финансовый сектор повышают значение страны, но внутреннее неравенство и социальные противоречия остаются серьёзным препятствием для более устойчивого роста.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 ЮАР во многом опираются на вывоз металлов, угля, автомобилей и сельскохозяйственной продукции. Морское положение и портовая инфраструктура делают экспорт особенно значимым для экономики.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объединениях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состоит в G20 и БРИКС, а также играет заметную роль в Африканском союзе и САДК. Это повышает её вес в обсуждении торговли, инвестиций и развития континента.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сильные стороны и вызовы будущего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сочетает богатые ресурсы, выгодное положение у океанов и мощные города, но дальнейшее развитие зависит от снижения неравенства, решения водных проблем и обновления экономики.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2026-06-03T04:34:00Z</dcterms:created>
  <dcterms:modified xsi:type="dcterms:W3CDTF">2026-06-03T04:34:00Z</dcterms:modified>
</cp:coreProperties>
</file>