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среды: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неживая природа определяет жизнь организмов и облик биосферы?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свет, вода, давление, pH и состав среды задают условия жизни каждого вида. Именно они определяют границы выживания, пути расселения и основные приспособления организмов в природе.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абиотические факторы важны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физическим факторам относят температуру, освещённость, радиацию и давление: они напрямую влияют на обмен веществ, активность организмов и скорость жизненных процессов.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факторы связаны с составом воздуха, воды и почвы — прежде всего с содержанием солей, газов и минералов, необходимых для питания и роста.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факторы объединяют влажность, осадки и ветер; их сочетание формирует условия для лесов, степей, пустынь и других природных зон.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абиотических факторов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факторы: как неживая среда управляет жизнью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основной регулятор
</a:t>
            </a:r>
            <a:pPr algn="l" indent="0" marL="0">
              <a:lnSpc>
                <a:spcPct val="100000"/>
              </a:lnSpc>
              <a:buNone/>
            </a:pPr>
            <a:r>
              <a:rPr lang="en-US" sz="34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температуры заметно меняют скорость обмена веществ, рост и размножение. В тёплых экосистемах процессы идут быстрее, а в холодных природных зонах организмы вынуждены экономить энергию и развивать защитные механизмы.
</a:t>
            </a:r>
            <a:endParaRPr lang="en-US" sz="96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ориентация в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фотосинтез у растений и помогает животным ориентироваться в среде. В зависимости от освещённости меняются суточная активность, поведение и сезонные ритмы, а в растительном мире — особенности цветения и листопада.
</a:t>
            </a:r>
            <a:endParaRPr lang="en-US" sz="999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и давление как скрытые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может вызывать мутации, а давление определяет, какие организмы способны жить в горах или на больших глубинах. Эти факторы часто незаметны, но именно они задают пределы распространения многих видов.
</a:t>
            </a:r>
            <a:endParaRPr lang="en-US" sz="9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химическим факторам относят кислород, углекислый газ, воду и минеральные соли. Их соотношение определяет, насколько активно идут дыхание, питание и рост организмов в конкретной среде.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нехватке кислорода в водоёмах рыбы испытывают стресс, а при его резком дефиците возможна массовая гибель. Для водных и наземных экосистем это один из самых жёстких ограничителей жизни.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фосфора, азота или калия снижает урожайность и замедляет развитие растений. Минеральное голодание отражается и на микрофлоре, и на крупных растительных сообществах.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засолённых почвах выживают лишь особые виды, приспособленные к избытку солей. Поэтому химический состав среды напрямую влияет на состав флоры и устойчивость экосистем.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абиотические факторы: влияние и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леса: постоянный избыток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амазонских дождевых лесах высокая влажность и обильные осадки создают условия для непрерывного роста растений. Здесь особенно много видов, которым нужны тёплый воздух, вода и стабильный климат без резких колебаний.
</a:t>
            </a:r>
            <a:endParaRPr lang="en-US" sz="94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 сила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переносить семена и пыльцу, а также усиливает испарение влаги с поверхности растений. Для берёзы и ольхи он становится важным механизмом расселения, а для сообществ в целом — фактором обновления и изменения состава.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жизнь в условиях дефицита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Сахаре влажность крайне низкая, а осадки редки, поэтому организмы сталкиваются с хронической нехваткой воды. Чтобы выжить, растения и животные сокращают потери влаги, ведут скрытный образ жизни и используют краткие периоды увлажнения.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факторы: влажность, осадки, ветер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есть узкий диапазон, в котором жизненные процессы идут максимально успешно. За его пределами быстро снижаются рост, размножение и устойчивость к стрессу.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Оптимум определяет успех вида, а выход за пределы минимума и максимума ведёт к гибели или вытеснению из ареала.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закону толерантности Шелфорда; температурный диапазон карпа 20–25°C указан в задании.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 Шелфорда и выживание видов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 ограничивает фотосинтез: ниже глубины, где солнечные лучи почти не проникают, зелёные растения не могут существовать как основа пищевых цепей.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влаги замедляет прорастание семян, рост корней и формирование древесной массы. В засушливых районах именно вода чаще всего становится главным барьером для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солей в почве нарушает водный баланс клеток и подавляет большинство культурных растений. В таких условиях сохраняются лишь солевыносливые виды, приспособленные к жёсткой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Лимитирующие абиотические факторы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фактор распределения и адаптации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как испытание на 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полярных районах температура может опускаться до крайне низких значений, и выживают лишь виды с особыми защитными механизмами. Полярные мхи и другие холодоустойчивые организмы умеют сохранять жизнеспособность там, где большинство растений быстро погибло бы.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жизнь у горячих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экстремальном тепле существуют организмы, приспособленные к высокой температуре без разрушения клеточных структур. Археи горячих источников — яркий пример того, как жизнь может сохраняться почти на пределе биологических возможностей.
</a:t>
            </a:r>
            <a:endParaRPr lang="en-US" sz="92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у теплокровных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поддерживают относительно постоянную температуру тела, несмотря на изменения погоды. Это позволяет им сохранять активность в широком диапазоне условий и осваивать самые разные природные зоны.
</a:t>
            </a:r>
            <a:endParaRPr lang="en-US" sz="10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Эвритермные организмы переносят широкий диапазон температур, поэтому могут жить в переменчивом климате. К ним относятся человек, бурый медведь и домашняя курица.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Стенотермные виды выдерживают лишь узкие температурные пределы и чувствительны к резким колебаниям. Их распространение часто ограничено конкретными условиями среды.
</a:t>
            </a:r>
            <a:endParaRPr lang="en-US" sz="1061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холоду и жаре поддерживают биохимические механизмы: у некоторых рыб есть молекулы-антифризы, а свойства клеточных мембран меняются в зависимости от температуры.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и животных существует температурный оптимум, или «температурное окно», при котором рост, обмен веществ и размножение происходят наиболее эффективно.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адаптации: эвритермность и стенотермность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 как сигнал к цветению
</a:t>
            </a:r>
            <a:pPr algn="l" indent="0" marL="0">
              <a:lnSpc>
                <a:spcPct val="100000"/>
              </a:lnSpc>
              <a:buNone/>
            </a:pPr>
            <a:r>
              <a:rPr lang="en-US" sz="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 свет — не просто источник энергии, а точный календарь. Рожь и пшеница реагируют на длину дня и зацветают при определённом режиме освещения, тогда как у короткодневных культур, например сои и табака, цветение запускается при сокращении светового дня. Именно поэтому сроки посева тесно связаны с сезонностью.
</a:t>
            </a:r>
            <a:endParaRPr lang="en-US" sz="894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 и внутренние часы
</a:t>
            </a:r>
            <a:pPr algn="l" indent="0" marL="0">
              <a:lnSpc>
                <a:spcPct val="100000"/>
              </a:lnSpc>
              <a:buNone/>
            </a:pPr>
            <a:r>
              <a:rPr lang="en-US" sz="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освещения влияет на обмен веществ, миграции и поведение. Смена светового режима может ускорять или замедлять жизненные циклы организмов, а фотопериодизм помогает им заранее готовиться к зиме, размножению или перелётам. Именно так природа синхронизирует внутренние часы с сезонными изменениями без лишних энергетических затрат.
</a:t>
            </a:r>
            <a:endParaRPr lang="en-US" sz="845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и дневные стратегии
</a:t>
            </a:r>
            <a:pPr algn="l" indent="0" marL="0">
              <a:lnSpc>
                <a:spcPct val="100000"/>
              </a:lnSpc>
              <a:buNone/>
            </a:pPr>
            <a:r>
              <a:rPr lang="en-US" sz="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свет определяет время активности и способы ориентации. Совы лучше видят в сумерках, а пчёлы различают ультрафиолетовые оттенки, недоступные человеку. Такие различия помогают видам использовать одну и ту же среду по-разному без прямой конкуренции за ресурсы. Поэтому один и тот же ландшафт становится для них разным миром.
</a:t>
            </a:r>
            <a:endParaRPr lang="en-US" sz="880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фактор среды: три стороны одной зависимости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граница возможного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экономит каждую каплю
</a:t>
            </a:r>
            <a:pPr algn="l" indent="0" marL="0">
              <a:lnSpc>
                <a:spcPct val="100000"/>
              </a:lnSpc>
              <a:buNone/>
            </a:pPr>
            <a:r>
              <a:rPr lang="en-US" sz="2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вода становится главным ограничителем жизни, поэтому ксерофиты накапливают и берегут влагу. У кактуса утолщённый стебель служит резервуаром, а листья превращены в колючки, уменьшающие испарение. Глубокая корневая система помогает быстро использовать редкие дожди. Так растение снижает потери и переживает долгие периоды засухи без гибели.
</a:t>
            </a:r>
            <a:endParaRPr lang="en-US" sz="822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избытка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и тропиках проблема обратная: нужно выводить лишнюю воду и не перегреваться. Осока и рогоз имеют тонкие листья и приспособления для интенсивного испарения, а их ткани устойчивы к переувлажнению почвы. Так формируются гигрофиты. Они приспособлены к сырой, кислородно бедной среде и сохраняют рост.
</a:t>
            </a:r>
            <a:endParaRPr lang="en-US" sz="89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 способ сохранить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строение, но и поведение помогает поддерживать водный баланс. Многие животные смещают активность на прохладные часы, прячутся в тени или сокращают потери влаги при дыхании. Это особенно важно там, где осадки редки или сезонно непредсказуемы. В таких условиях даже кратковременная экономия воды повышает шансы на выживание.
</a:t>
            </a:r>
            <a:endParaRPr lang="en-US" sz="8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 аэробного дыхания, поэтому его дефицит сразу снижает активность организмов. В горных районах люди компенсируют нехватку O₂ повышенным содержанием гемоглобина, а у яков и горных коз особенно развиты лёгкие.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и почве концентрация газов влияет даже на корневое дыхание растений. При недостатке кислорода корневая система угнетается, а в хорошо аэрируемой среде растения и микрофлора работают значительно активнее.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входит в состав аминокислот и белков, но большинство организмов не может использовать его напрямую из воздуха. Его доступность в экосистеме определяется бактериями, почвенными условиями и круговоротом веществ.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газы: кислород, азот и экосистемы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определяет синтез белков и хлорофилла, поэтому его нехватка быстро отражается на росте растений. При дефиците листва желтеет, а продуктивность посевов заметно падает, и развитие замедляется.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Фосфор, калий, кальций и магний участвуют в ключевых процессах обмена веществ. Кальций укрепляет ткани животных, а магний входит в состав хлорофилла и поддерживает фотосинтез у растений.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получают дополнительный источник азота благодаря симбиозу с азотфиксирующими бактериями. Эта связь повышает плодородие почвы и делает такие растения важным звеном агроэкосистем и севооборота в земледелии.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считаются особенно продуктивными, потому что сочетают высокое содержание гумуса и сбалансированный минеральный состав. Именно химическое богатство таких почв поддерживает высокую урожайность многих культур стабильно.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среды и биологические процессы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глубинах океана давление достигает экстремальных значений, и даже клеточные мембраны работают в особом режиме. Поэтому жизнь там представлена специализированными формами, приспособленными к постоянной нагрузке.
</a:t>
            </a:r>
            <a:endParaRPr lang="en-US" sz="945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Барофилы — глубинные бактерии и археи — сохраняют активность там, где обычные организмы не выдерживают деформации белков. Их биохимия рассчитана на среду с высоким гидростатическим давлением.
</a:t>
            </a:r>
            <a:endParaRPr lang="en-US" sz="1041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высотах атмосферное давление ниже, а значит, организм получает меньше кислорода. У человека это может вызвать горную болезнь, тогда как у жителей высокогорья усиливается перенос кислорода кровью.
</a:t>
            </a:r>
            <a:endParaRPr lang="en-US" sz="1023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рыбы, киты и тюлени показывают разные способы работы с давлением: одни переносят его постоянно, другие выдерживают его кратковременно, ныряя на значительную глубину.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давления: адаптации и пределы жизни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Кислые почвы и питание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pH 4–5 элементы питания становятся менее доступными для растений. Это снижает урожайность и меняет состав растительности, особенно на пашне и в бедных почвах быстро.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чувствительность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кислой воде страдают икринки и мальки, особенно у форели и щуки. Когда pH опускается ниже 5, нарушаются пищевые цепи и сокращается численность чувствительных видов.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среды: значение для организмов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приведены на условной сравнительной шкале, чтобы подчеркнуть разницу между биомами. В реальности на разнообразие дополнительно влияют рельеф, почвы и историческая изоляция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тепло, влага и освещённость, тем больше экологических ниш и видов. Экстремальные условия резко сужают состав сообществ.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схема по материалам школьного курса биологии; в исходном описании тропические леса указаны как зона с особенно высокой видовой насыщенностью — более 40 тыс. видов на 1 км².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абиотических условий с богатством видов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агавы в сухом климате
</a:t>
            </a:r>
            <a:pPr algn="l" indent="0" marL="0">
              <a:lnSpc>
                <a:spcPct val="100000"/>
              </a:lnSpc>
              <a:buNone/>
            </a:pPr>
            <a:r>
              <a:rPr lang="en-US" sz="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растения выживают не за счёт скорости роста, а за счёт экономии влаги. Алоэ и агавы запасают воду в мясистых тканях, сокращают испарение и переносят долгие периоды без дождя. Их внешний облик — результат длительного отбора в сухом климате и постоянного водного дефицита.
</a:t>
            </a:r>
            <a:endParaRPr lang="en-US" sz="894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физиологию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Андах у людей закрепились признаки, помогающие жить там, где воздух разрежен. Повышенное содержание гемоглобина и большее число эритроцитов улучшают перенос кислорода, снижая последствия хронической гипоксии. Это пример адаптации человека к абиотическому стрессу. Она формируется постепенно и закрепляется поколениями в условиях постоянного, длительного дефицита кислорода.
</a:t>
            </a:r>
            <a:endParaRPr lang="en-US" sz="792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и дыхание под давлением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сформировалась эффективная система дыхания, которая обеспечивает особенно интенсивный газообмен. Это важно для полёта, когда организму нужен высокий приток кислорода, а также для жизни в среде, где нагрузка на обмен веществ постоянно велика. Такая конструкция поддерживает активность без резких сбоев даже при нагрузке.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под давлением среды: три наглядных примера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усиливает потепление, что особенно заметно в Арктике. Таяние ледников меняет режим пресной воды, берега и условия существования многих видов.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Аэрозоли и оксиды азота ухудшают прозрачность атмосферы и уменьшают количество солнечного света, достигающего поверхности. Это влияет на фотосинтез, продуктивность растений и общий энергетический баланс экосистем.
</a:t>
            </a:r>
            <a:endParaRPr lang="en-US" sz="1058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регионах чрезмерное орошение может привести к накоплению солей в почве. Засоление снижает урожайность и постепенно вытесняет чувствительные виды растений.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абиотических условий вызывает миграцию организмов, сокращение биоразнообразия и перестройку пищевых цепей. В итоге экосистемы становятся менее устойчивыми к дальнейшим колебаниям среды.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абиотических факторов и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абиотические факторы нельзя игнорировать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задают рамки жизни: они формируют ареалы, определяют устойчивость видов и направления эволюции. Понимание этих связей помогает беречь экосистемы и принимать экологически ответственные решения.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2026-05-10T03:19:56Z</dcterms:created>
  <dcterms:modified xsi:type="dcterms:W3CDTF">2026-05-10T03:19:56Z</dcterms:modified>
</cp:coreProperties>
</file>