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биогеоценозов суши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пустыни, тундра: природа суши удивительно разнообразна.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 — это единая природная система, где живые организмы и среда связаны обменом веществ и энергии. Его облик определяют климат, почвы, рельеф, вода и деятельность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суши: как устроено разнообразие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биогеоценоза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образуют органические вещества из неорганических соединений в процессе фотосинтеза. Они задают первичную продукцию сообщества и создают основу для питания всех остальных участников биогеоценоза.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часть других организмов используют готовую органику, получая энергию и строительный материал. Они связывают разные трофические уровни и поддерживают перемещение вещества внутри сообщества.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воздух, вода и рельеф задают условия жизни организмов. Именно от них зависит, какие виды смогут существовать на данном участке суши и насколько устойчивым будет сообщество.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одновременно служит средой обитания, источником минеральных веществ и запасом влаги. Её состав и плодородие особенно сильно влияют на состав растительности и общую продуктивность биогеоценоза.
</a:t>
            </a:r>
            <a:endParaRPr lang="en-US" sz="1154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мёртвые остатки, превращая их в минеральные соединения. Благодаря им вещества возвращаются в почву и снова становятся доступными для растений.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зонами и сообществами проявляется особенно чётко при сравнении тепла и увлажнения.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соотношение тепла и влаги, тем разнообразнее и продуктивнее наземные биогеоценозы.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зоны суши и преобладающие биогеоценозы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 крупнейший лесной биогеоценоз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образует самый протяжённый лесной пояс Северного полушария. Особенно широко она представлена в России, Канаде и Скандинавии, где занимает огромные площади на севере умеренного пояса.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зима, короткое лето и кислая подстилка ограничивают скорость жизни в этом биогеоценозе. Органические остатки накапливаются быстрее, чем разлагаются, поэтому почвообразование идёт медленно.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 и лиственница, а в нижнем ярусе широко распространены мхи и лишайники. Такой набор видов хорошо приспособлен к холодному климату и бедным почвам.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низких температур и сравнительно слабой микробной активности разложение органики замедлено. Это делает круговорот веществ в тайге медленнее, чем в более тёплых лесных сообществах.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 смешанные леса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формируются там, где достаточно тепла и влаги. Мягкие сезоны и сравнительно продолжительный вегетационный период позволяют развиваться богатому древесному и травяному покрову.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лесах хорошо выражены древесный, кустарниковый и травяной ярусы. Многоярусность создаёт разные условия освещённости и способствует сосуществованию большого числа видов.
</a:t>
            </a:r>
            <a:endParaRPr lang="en-US" sz="1314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сообщества характерны дуб, бук, липа, клён и берёза. Смешение лиственных и хвойных пород делает лес более устойчивым к колебаниям погоды и нарушению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здесь разлагается быстрее, чем в тайге, поэтому почвы обычно богаче минеральными веществами. Это повышает продуктивность и поддерживает высокое видовое разнообразие.
</a:t>
            </a:r>
            <a:endParaRPr lang="en-US" sz="13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33" y="1343725"/>
            <a:ext cx="4046634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климат и почвы влияют на продуктивность и устойчивость разных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 сообщества при сочетании тепла и влаги; ограничения связаны с холодом, засухой и коротким вегетационным периодом.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наземных биогеоценозов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 как биогеоценозы открытых пространств
</a:t>
            </a:r>
            <a:endParaRPr lang="en-US" sz="2446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трав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доминируют злаки и разнотравье, а древесная растительность развита слабо. Здесь особенно важны виды, способные переносить засуху и ветровую нагрузку.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лесостепь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участки леса и степи. Состав растительности меняется в зависимости от увлажнения, рельефа и местных условий почвообразования.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человеком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делают степи очень ценными для земледелия, поэтому они широко распаханы. Интенсивное использование может усиливать эрозию и снижать устойчивость природных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 отражает не только климат, но и длительность сезона роста, а также состояние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продуктивность характерна для тёплых и влажных систем; минимум связан с холодом и дефицитом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основных биогеоценозов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развиваются в тропиках, где влажный и сухой сезоны резко сменяют друг друга. Именно сезонность определяет ритм роста растений, миграции животных и общую динамику сообщества.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выпас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пожары и постоянный выпас крупных травоядных препятствуют зарастанию территории лесом. Эти факторы поддерживают открытый ландшафт и создают условия для обновления травяного покрова.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отличаются высокой биологической активностью и тесной связью растительности с животным миром. Их устойчивость зависит от баланса между засушливым периодом, огнём и нагрузкой травоядных.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покрове сочетаются злаки, кустарники и редкие деревья. Акации, баобабы и пальмы приспособлены к жаре и дефициту влаги, сохраняя устойчивость в неблагоприятный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496" y="3348634"/>
            <a:ext cx="24053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суши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формируются там, где осадков крайне мало, а испарение велико. В таких условиях жизнь сосредоточена в редких, устойчивых к засухе участках с временным увлажнением.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уменьшают площадь испарения: листья превращаются в колючки, кутикула утолщается, корни уходят глубоко в почву, а у некоторых видов запасается вода в тканях.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избегают перегрева и нехватки влаги, переходя к сумеречной или ночной активности. Многие прячутся в норы, а часть видов получает воду из пищи.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дефицита воды и резких температурных колебаний пустыни дают мало органического вещества. Поэтому пищевые цепи здесь короткие, а экосистемы особенно уязвимы к нарушениям.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устойчивость биогеоценоза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обмена веществ и влияния компонентов природной системы на её устойчивость.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горные биогеоценозы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развивается в зоне сурового климата: лето короткое, почвы часто переувлажнены или промёрзшие, а сильные ветры усиливают испарение и охлаждение поверхности.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мхи, лишайники и карликовые кустарники. Низкий рост помогает переживать холод, а быстрый сезонный цикл позволяет использовать очень короткий период тепла.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сообщества сменяются по мере подъёма: леса уступают место лугам, затем каменистым пустошам и гольцам. Главная причина — понижение температуры и изменение увлажнения.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тундра, и горные районы демонстрируют, что даже при внешней бедности видов природные сообщества могут быть устойчивыми, если организмы приспособлены к жёстким ограничениям среды.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сообществ особенно сильно влияют тепло и увлажнение, но локальная мозаичность ландшафта часто усиливает различия даже в пределах одного природного района.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общий фон, а почвы, рельеф и деятельность человека уточняют картину. Поэтому разнообразие биогеоценозов всегда имеет и зональный, и местный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экологии; дата не требуется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разнообразие наземных биогеоценозов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наземной среде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уменьшают испарение за счёт кутикулы, устьиц, видоизменённых листьев и запасания воды. Эти признаки особенно важны в засушливых и жарких местообитаниях.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формируются прочный скелет, конечности для передвижения по суше и развитая мускулатура. У растений опорную функцию обеспечивают стебель, ткани и тургор.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 и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окраску, поведение, сезонную линьку, спячку или сокращённый жизненный цикл. Такие стратегии помогают переживать резкие колебания температуры и нехватку ресурсов.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на суше необходимы эффективный газообмен, лёгочное дыхание у животных и развитая система проводящих тканей у растений, позволяющая доставлять вещества по всему организму.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среды формируют сходные способы выживания у растений и животных даже в разных природных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ограничение среды, тем более специализированными становятся признаки организмов. Похожие условия в разных регионах приводят к сходным адаптациям.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разным биогеоценозам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сложная сеть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рядом существуют деревья, кустарники, травы и множество животных, грибов и микроорганизмов. Такая многослойность создаёт множество трофических связей, поэтому выпадение одного вида не разрушает систему сразу, а лишь изменяет баланс.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короткие цепи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видов меньше, а связи между ними проще. Растения встречаются разреженно, поэтому потребители зависят от редких источников пищи и влаги. Любое засушливое лето заметно сокращает численность многих организмов.
</a:t>
            </a:r>
            <a:endParaRPr lang="en-US" sz="97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климатический риск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небольшое число видов компенсируется высокой приспособленностью к холоду, но цепи питания остаются короткими. Из-за этого потепление, промерзание почв или изменение снежного покрова быстро отражаются на всей системе.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 пищевые связи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изменение наземных биогеоценозов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преобразования природного сообщества под воздействием хозяйственной деятельности человека.
</a:t>
            </a:r>
            <a:endParaRPr lang="en-US" sz="273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мер возрастает, когда охрана территории сочетается с восстановлением почв, растительности и режима использования земель. Быстрого результата в природных системах ожидать нельзя.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даёт комплексный подход. Самые медленные изменения наблюдаются там, где почвы уже сильно нарушены или природные условия восстанавливаются очень 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природоохранной практики и школьной экологии
</a:t>
            </a:r>
            <a:endParaRPr lang="en-US" sz="134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 биогеоценозов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разнообразие биогеоценозов как основа устойчивости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биогеоценозы различаются по климату, почвам и продуктивности, но образуют единую систему обмена веществ и энергии. Их сохранение поддерживает устойчивость биосферы и условия жизни человека.
</a:t>
            </a:r>
            <a:endParaRPr lang="en-US" sz="34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2026-06-01T20:38:49Z</dcterms:created>
  <dcterms:modified xsi:type="dcterms:W3CDTF">2026-06-01T20:38:49Z</dcterms:modified>
</cp:coreProperties>
</file>