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дети на уроке немецкого языка во 2 классе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фразы из обычной школьной жизни.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эти темы подходят второму классу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лучше всего работают темы, которые ребёнок может увидеть, назвать и показать. Короткие слова, повторение и маленькие диалоги снимают напряжение и помогают быстро узнавать знакомую лексику в речи учителя.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65020"/>
            <a:ext cx="311100" cy="27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первые слова на немецком языке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 и добрый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Hallo и Guten Morgen помогают начать урок спокойно и дружелюбно. Ребёнок сразу слышит знакомый ритуал приветствия и понимает, что говорить по-немецки можно без страха и длинных фраз.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об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Wie heißt du? задаёт самый первый учебный вопрос. Ответ Ich heiße… даёт ребёнку готовую модель, которую легко повторить, подставив своё имя и почувствовав успех с первой реплики.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froh, müde, gut и prima помогают описать своё состояние простыми средствами. Такие маленькие словечки делают речь живой и позволяют быстро откликнуться на вопрос учителя о самочувствии.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Tschüss и Auf Wiedersehen завершают разговор так же естественно, как приветствие его начинает. Дети запоминают, что немецкая речь имеет чёткое начало и конец, как маленький школьный диалог.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тебе лет?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alt bist du? учит отвечать коротко и по делу. Фраза Ich bin acht Jahre alt особенно понятна второкласснику, потому что связана с личной информацией, которую он уже умеет сообщать.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дом: самые близкие слова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особенно понятна детям, потому что они легко называют близких: Mutter, Vater, Bruder, Schwester, Oma и Opa. Новые слова сразу связываются с людьми, которых ребёнок видит каждый день.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Haus, das Zimmer, das Bett, der Tisch и der Stuhl помогают говорить о доме и комнате. Картинка или рисунок делают значение очевидным, а короткие фразы звучат естественно и уверенно.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класс: что окружает ребёнка каждый день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Schulranzen, Heft, Buch, Stift и Lineal дети узнают сразу, потому что держат эти предметы в руках. Новая лексика быстро переходит в речь, когда вещь лежит прямо на парте.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класса включает Tafel и Kreide, а также простые вопросы: Wo ist das Buch? и Das ist mein Heft. Такие фразы помогают говорить не «вообще», а о том, что происходит на уроке.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особенно полезны вежливые слова Bitte, danke, hier и da. Они учат просить, показывать предметы и отвечать коротко, чтобы общение в классе звучало дружелюбно и понятно.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маленький разговор на уроке немецкого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реплик, которые дети осваивают шаг за шагом.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50" y="1025874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350" y="1025874"/>
            <a:ext cx="1926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400" y="2378175"/>
            <a:ext cx="2889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400" y="3730475"/>
            <a:ext cx="2889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любимые занятия после уроков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spielen, malen, lesen, tanzen, singen и basteln помогают рассказать, чем ребёнок любит заниматься после уроков. Это простая тема, где почти каждый может сразу назвать своё любимое дело.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Ball, Puzzle, Lego, Buch и Bild делают разговор конкретным и наглядным. Ребёнок видит предмет, узнаёт его и легко соединяет слово с действием, которое уже хорошо знает по игре или чтению.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spiele Fußball, Ich male gern и Ich lese ein Buch дают готовый образец речи. Они помогают не просто назвать слово, а сказать о себе целое маленькое предложение.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сопровождаются хлопками, песенкой или движением, они запоминаются быстрее. Поэтому тема свободного времени особенно нравится детям: язык становится подвижным и совсем не скучным.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этой темы нет «правильного» ответа только для отличников. Каждый ребёнок может выбрать своё занятие, поэтому говорить по-немецки становится легко, а иногда даже очень весело.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напитки: слова, которые легко узнать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в 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достаёт из ланч-бокса Brot, Käse, Apfel и Banane. Такие слова легко узнать, потому что они связаны с привычной едой. На картинке это сразу выглядит вкусно и понятно, почти как маленький школьный перекус.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пьют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Milch, Wasser и Saft часто встречаются рядом с едой и напитками, которые дети видят каждый день. Фраза Ich trinke Wasser звучит коротко и естественно, а изображение стакана или бутылки помогает сразу понять смысл.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Апельсинов не нужно придумывать — достаточно Apfel и Banane, чтобы тема стала знакомой и дружелюбной. В таких словах нет лишней сложности, зато есть хороший повод сказать: Ich esse einen Apfel.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3994" y="2954337"/>
            <a:ext cx="288591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53095"/>
            <a:ext cx="311100" cy="27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одна из самых любимых тем детей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любимцы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Hund и Katze дети запоминают быстро, потому что многие уже знают таких животных дома. Простая фраза Ich habe eine Katze позволяет рассказать о своём питомце без длинных объяснений.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рыбы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Vogel и Fisch расширяют тему и показывают, что животные бывают разными. Ребёнок учится замечать, где они живут и как выглядят, а короткие описания делают речь понятной.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Bär и другие знакомые животные дают возможность говорить о природе. Детям нравится сравнивать, кто groß, klein, schnell или lustig, потому что такие слова очень наглядны и смешно звучат.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Der Hund ist klein или Das Pferd ist schön помогает соединить существительное и признак. Это уже не просто список слов, а маленькое немецкое высказывание, которое ребёнок может сказать сам.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ферме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Pferd и Hase помогают перейти от домашних животных к тем, которых можно увидеть на ферме или в рассказе. Такие слова легко сопровождать картинкой, движением и небольшим описанием.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времена года вокруг нас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за окном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Sonne, Regen и Wind и сразу называют то, что видят с утра. Простые фразы Es regnet и Es ist sonnig помогают описать погоду без сложных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Frühling, Sommer, Herbst и Winter связывают погоду с календарём и природой. Эти слова легко запомнить, потому что у каждого сезона есть свои знакомые картинки и впечатления.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тепло или холодно?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warm и kalt позволяют сравнить погоду в разные дни. Ребёнок учится отвечать коротко, опираясь на собственное наблюдение, а не на заученный длинный текст.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пример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Im Winter ist es kalt показывает, как одно короткое предложение соединяет время года и погоду. Так немецкий язык становится понятным способом говорить о жизни вокруг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формы в предметах вокруг ребёнка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называют rot, blau, grün, gelb, weiß und schwarz и сразу видят эти слова на игрушках, карандашах и одежде. Так новое слово быстро становится узнаваемым.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знакомых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о цвете добавляются Kreis, Quadrat и Dreieck. Тогда можно сказать das rote Buch или der blaue Ball и описать предмет совсем коротко, но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услышанного слова к уверенной фразе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уроке: от восприятия нового слова до его повторного появления в следующем занятии.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 ответы на немецком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ist das? помогает детям назвать предмет полностью, а не угадывать по одному слову. Ответ звучит коротко: Das ist ein Buch или Das ist ein Ball.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Wer ist das? нужен для людей и членов семьи. Ребёнок отвечает просто и уверенно: Das ist meine мама, Das ist mein Bruder или Das ist mein Freund.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Wie viele? и Welche Farbe? учат замечать число и признак предмета. Здесь полезны ответы mit einem, zwei, rot, blau, gelb — без длинных объяснений.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magst du? делает речь личной и живой. Дети говорят: Ich mag Äpfel или Ich mag Katze, и постепенно начинают отвечать без лишней паузы.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праздникам дети легко подбирают слова Geschenk и Karte. Они учатся говорить о том, что можно подарить, и тренируют вежливые поздравления для одноклассников и близких.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Kuchen сразу вызывает знакомую картинку с праздничным столом. К нему удобно добавлять свечи, сладости и короткую фразу о дне рождения или школьном чаепитии.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Ballons и Kerzen помогают описать, как выглядит класс в праздник. Дети замечают, что немецкие слова можно использовать не только для ответа, но и для оформления открытки.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уроках дети слышат, как по-немецки поздравлять и благодарить. Это показывает, что язык нужен для радости, внимания и тёплого общения в классе.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радостные события в жизни класса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день: от утра до вечера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называют morgens, mittags и abends, а затем связывают их с привычными делами. Получается короткий рассказ о том, как начинается день, что происходит в школе и когда приходит время отдыха.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слова Schule, Hausaufgaben, Essen и Schlafen. С ними легко составить простые предложения вроде Ich gehe zur Schule и Ich mache Hausaufgaben, особенно если рядом есть картинка с часами или расписанием.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вежливые слова в школьном общении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Freund и Freundin помогают говорить о тех, с кем ребёнок сидит за партой, играет на перемене и помогает на уроке. Так немецкая речь становится ближе к настоящей школьной жизни.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Bitte, danke и Entschuldigung нужны в самых обычных ситуациях: попросить карандаш, поблагодарить за тетрадь, извиниться за случайную ошибку. Эти слова дети начинают использовать почти сразу.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gern и bitte schön делают ответ доброжелательным и понятным. Ребёнок слышит, что вежливость в немецком языке звучит коротко, но очень выразительно.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урок понятным и интересным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строится как короткая цепочка действий, где каждое новое слово сразу получает поддержку в виде картинки, игры или маленькой реплики.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разных приёмов — песни, хлопки, карточки, загадки, движения и рисунки — сразу включают ребёнка в работу и помогают не бояться немецких слов.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и описание учебных приёмов на слайде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игровых форм особенно помогают удерживать внимание и делают урок живым.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может сказать ученик второго класса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и мой любимый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радостью называет своё имя, возраст и цвет любимой тетради. Он говорит: Ich heiße…, Ich bin acht Jahre alt, Ich mag Rot. Рядом картинка с красным мячом помогает ему не сбиться и продолжить ответ.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животное и еда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показывает на картинку с кошкой и яблоком и быстро находит нужные слова. Она может сказать: Ich mag die Katze, Ich esse einen Apfel. После этого ответ звучит уже как маленький связный рассказ, а не набор отдельных слов.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дома и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вспоминает, что делает после школы: играет, читает или идёт на кружок. Он произносит: Ich spiele Fußball. Поддерживающий рисунок с мячом и школьной сумкой помогает ему говорить увереннее и без долгой паузы.
</a:t>
            </a:r>
            <a:endParaRPr lang="en-US" sz="11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урока немецкого языка во 2 классе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учатся говорить о знакомом мире простыми немецкими словами. Когда рядом есть картинка, игра и короткая фраза, язык становится понятным, весёлым и совсем не страшным.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2026-05-25T01:33:53Z</dcterms:created>
  <dcterms:modified xsi:type="dcterms:W3CDTF">2026-05-25T01:33:53Z</dcterms:modified>
</cp:coreProperties>
</file>