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поэт, художник, композитор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зима — три языка искусства: слова, краски и звуки.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короткий день, скрип под ногами и огоньки праздника запоминаются сразу. Эти яркие впечатления легко превращаются в стихи, картины и музыку, потому что дети видят и чувствуют их каждый день.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становится заметной в детстве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зимние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подбирает слова очень точно: метель, иней, сугроб, мороз, снежинка. Одно такое слово уже рисует перед нами зимний день, будто на окне появилась узорная картинка.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зима может быть тихой, колючей, светлой или весёлой. Иногда она кажется волшебной, потому что слова умеют делать обычный снег похожим на сказку.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видит зиму словами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утро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«Зимнее утро» зима у Пушкина выглядит ясной и радостной. Сверкает снег, щиплет мороз, а за окном — свежий, бодрый день. От этих строк легко представить и холодный воздух, и уют комнаты.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 среди зимы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соединять в одном образе два чувства: зимний холод и домашнее тепло. Поэтому его зимняя картина не пугает, а радует. Читатель будто смотрит в окно и одновременно греет руки у печки.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зимняя сказка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зима кажется большой и величественной. В его стихах слышны тишина, неподвижность и мороз, словно природа на минуту замерла и задумалась.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зима не шумит и не спешит. Она строгая, спокойная и загадочная, поэтому читатель чувствует не только холод, но и особую силу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тишина и сила зимы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писал о зиме просто и тепло. В его стихах часто появляются деревня, дороги, берёзы и серебристый снег, как в знакомой родной картинке.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зима близка и понятна. Она немного сказочная, но при этом совсем домашняя, будто за окном тихо падает снег, а в доме уже ждут вечер и чай.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снежная родная земля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показывает зиму не словами, а красками. Белый снег, голубые тени и серое небо помогают передать морозный воздух и тишину без единого звука.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розового заката или тёмных деревьев, чтобы пейзаж ожил. Тогда картина словно начинает дышать, а зритель чувствует холод и свет одновременно.
</a:t>
            </a:r>
            <a:endParaRPr lang="en-US" sz="1154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ловит зимний свет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Шишкин: лес в снегу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умел показывать не только деревья, но и воздух между ними. Снег делает лес светлее и просторнее, а каждая тропинка будто ведёт глубже в тишину. Смотреть на такую картину — всё равно что идти по зимнему бору очень осторожно.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зимняя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работах Шишкина природа выглядит особенно величавой. Снег подчёркивает силу леса и его спокойствие. Обычный знакомый пейзаж становится праздничным, словно природа сама надела красивый зимний наряд.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лес под снегом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зимних пейзажах Шишкина лес выглядит сильным и спокойным. Художник внимательно изображал стволы, ветви и высокие сугробы. Из-за этого кажется, что деревья стоят, как настоящие великаны, укрытые мягким белым покрывалом.
</a:t>
            </a:r>
            <a:endParaRPr lang="en-US" sz="9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Саврасов любил простую русскую природу и умел делать её трогательной. В его зимних пейзажах часто видны дорога, деревня и редкие деревья под мягким снегом.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картины похожи на спокойную прогулку. Кажется, что сейчас услышишь тихий скрип шагов и увидишь, как далеко впереди растворяется зимнее небо.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Саврасов и тихая зимняя дорога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Юона зима не тихая, а шумная и весёлая. На его картинах часто появляются дети, санки и сверкающий снег, будто праздник только что начался.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зимний мир очень нарядный и живой. Яркое небо, движение людей и блеск снега делают картину похожей на радостный зимний день, когда никому не хочется сидеть дома.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Юон: праздник зимы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в музыке напоминают о морозе и холодном воздухе. Они звучат спокойно и чуть сурово, будто зима остановилась и прислушалась.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Сверкающий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ноты похожи на блеск льда и лёгкий снегопад. Плавная мелодия помогает услышать, как тихо падает снег и как зима становится красивой.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звуки в музыке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как снежный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Петра Чайковского мелодии часто кажутся светлыми и нарядными. В них слышится ожидание праздника, будто в окне уже мерцают огни, а за дверью вот-вот начнётся чудо. Такая музыка легко вызывает образ зимнего вечера.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сказка в звуках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Чайковского умеют быть мягкими и торжественными одновременно. Музыка словно ведёт слушателя по заснеженной дорожке к тёплому дому, где ждут радость, покой и праздничное настроение. В ней зима кажется доброй и особенно красивой.
</a:t>
            </a:r>
            <a:endParaRPr lang="en-US" sz="930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картины Чайковского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 особенно любил сказочные сюжеты, поэтому его музыка часто напоминает волшебную историю. В ней легко представить блеск снега, движение ветра и яркий зимний свет.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звучит словно сверкающая дорожка из чудес. Она не только передаёт красоту зимы, но и создаёт ощущение тайны, будто за снежинками прячется сказочный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музыка зимы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краска и звук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рассказывает о зиме словами, художник показывает её цветом и линией, а композитор — звуком и ритмом. Каждый выбирает свой способ говорить о красоте снега.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картина — три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все они помогают увидеть одно и то же время года по-разному. Один образ может быть тихим, ярким или звонким — и всё равно остаться узнаваемо зимним.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языка одной зимы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зимнее впечатление превращается в стихотворение, картину или музыкальную пьесу.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зимний образ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чувства в искусстве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часто приносит тишину, медленный шаг и ясный воздух. В стихах и картинах это чувство передают мягкие линии, ровные ритмы и светлый снежный фон.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Огни, ёлка и ожидание подарков делают зиму радостной. Художники и композиторы показывают это через яркие краски, звонкие звуки и оживлённое движение.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мороз, особенно приятно думать о тёплом доме. В искусстве это ощущение создают мягкий свет, спокойная мелодия и образы окна, печки и вечернего снега.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легко мечтать о необыкновенном. Поэтому в произведениях появляются тайна, блеск и ощущение, что вот-вот произойдёт что-то хорошее и совсем волшебное.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чуда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снег превращается в точные слова, которые помогают услышать шорох, увидеть блеск и почувствовать мороз. Поэт словно рисует картину без кисти, но очень живо.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снег становится цветом и светом, а в музыке — мягким звуком и ритмом. Каждый мастер показывает зиму по-своему, но все вместе они раскрывают её красоту и чудо.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зимний образ в разных искусствах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 помогают назвать то, что мы видим вокруг: снег, лёд, метель, иней и мороз. Они сразу создают перед глазами холодный и светлый зимний день.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звуки бывают тихими и звонкими: шорох снега, ветер, скрип под ногами, колокольчики. Они помогают почувствовать, как живая зима разговаривает с 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цвета зимы — белый, голубой, серебристый и синий. Эти оттенки делают пейзаж чистым, прозрачным и похожим на блестящую сказку.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ним добавляется плавная мелодия. Она соединяет всё вместе и делает зимний образ особенно нежным, спокойным и праздничным.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слова, цвета и звуки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зимние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зиму по снежкам, санкам, горке и огонькам на ёлке. Всё это не нужно придумывать — достаточно просто выйти на улицу и посмотреть вокруг.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легко 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зимние стихи, картины и музыка кажутся младшим школьникам близкими и понятными. Они узнают в них свои впечатления и радостно находят знакомые детали.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глазами ребёнка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говорит тремя голосами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художник и композитор по-разному рассказывают о зиме, но вместе создают яркую и живую картину. Мы видим снег, слышим музыку и почти чувствуем мороз и чудо.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2026-05-24T18:43:49Z</dcterms:created>
  <dcterms:modified xsi:type="dcterms:W3CDTF">2026-05-24T18:43:49Z</dcterms:modified>
</cp:coreProperties>
</file>