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8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«Шли утята»: весёлая песенка для урока литературного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7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Шуточная песенка о дружных утятах с ритмом, повтором и игрой слов.
</a:t>
            </a:r>
            <a:endParaRPr lang="en-US" sz="4289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текст, понятные действия и весёлые повторы помогают легко слушать, читать и запоминать песенку. Она развивает внимание к ритму, слух и интерес к чтению вслух.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песенка про утят нравится первоклассникам
</a:t>
            </a:r>
            <a:endParaRPr lang="en-US" sz="2473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утята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— это маленькие птенцы утки. Они только учатся жить рядом со взрослыми, поэтому особенно нуждаются в заботе, тепле и внимании.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утки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быстро тянутся к воде, но сначала осваивают землю и шаг за шагом учатся держаться вместе. Это делает их движение забавным и узнаваемым.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воду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утята идут недалеко от мамы и не разбегаются в разные стороны. Такое поведение легко представить и удобно показывать в песенке или на рисунке.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Держатся рядом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своей простоты и милого вида утята часто становятся героями стихов, песен и считалок. Они сразу вызывают улыбку и интерес у детей.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детских текстов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утята идут по короткой дорожке к воде. Они движутся один за другим, поэтому сразу видно порядок и дружную прогулку. Сюжет получается очень понятным.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из песенки: дружная цепочка утят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к пруду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Жёлтые, голубые и зелёные цвета делают сцену светлой и радостной. Такая палитра подчёркивает доброе настроение песенки и помогает детям сразу почувствовать её мягкий, весёлый тон.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краски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песенке есть повторяющиеся слова и похожие окончания. Они звучат знакомо и помогают ребёнку быстрее удерживать строку в памяти, не сбиваясь при чтении.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идут ровно и ритмично, как маленькие шаги. Поэтому текст удобно читать по одной строке, а потом легко подпевать или повторять хором.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не перегружают внимание. Даже начинающий читатель быстро понимает смысл, потому что каждое слово связано с понятным движением, звуком или знакомой картинкой.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песенку легко запоминаемой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песенке появляется движение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утята появляются в пути. Это спокойное начало сразу настраивает на маленькое приключение и подготавливает к дальнейшему движению.
</a:t>
            </a:r>
            <a:endParaRPr lang="en-US" sz="1363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Выход из дома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они идут цепочкой за мамой. Каждый шаг понятен, а сама прогулка выглядит смешно и очень по-доброму.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Шаг за шагом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пути слышатся звуки, похожие на кряканье и топот. Они делают текст живым и помогают почувствовать его ритм.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Весёлые звуки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движение складывается в весёлую картинку. Утята не путаются и не отстают, поэтому история звучит легко и радостно.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Дружная прогулка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ритм в песенке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Звучное кряканье
</a:t>
            </a:r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песенке встречаются слова, которые напоминают утиную речь. Они звучат забавно и сразу привлекают внимание к тому, как устроен текст.
</a:t>
            </a:r>
            <a:endParaRPr lang="en-US" sz="1522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строках ровный, как спокойная прогулка. Его удобно отбивать шагами, хлопками или простым повторением вместе с классом.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Топот маленьких лапок
</a:t>
            </a:r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движения помогают представить, как утята быстро семенят по дорожке. Из-за этого чтение становится почти игровым и очень наглядным.
</a:t>
            </a:r>
            <a:endParaRPr lang="en-US" sz="1466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Песенку удобно читать вместе. Повторяющиеся строки легко подхватываются группой, поэтому даже стеснительный ребёнок чувствует себя уверенно и не теряет темп.
</a:t>
            </a:r>
            <a:endParaRPr lang="en-US" sz="13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вместе идти спокойнее и проще, чем по одному. Дружная цепочка утят выглядит как пример взаимной поддержки.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про утят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забота: мама ведёт малышей, а они доверяют ей дорогу. Такой образ говорит о безопасности и семейной близости.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повторы превращают прогулку в игру. Поэтому песенка не только рассказывает, но и мягко учит слушать, повторять и радоваться общему ритму.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не разбегаются в стороны, а стараются держаться рядом. Это помогает детям увидеть, как важны порядок, внимание и согласованность.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идёт впереди
</a:t>
            </a:r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Мама-утка уверенно ведёт утят по дорожке к воде. Она крупнее малышей, поэтому сразу заметно, кто показывает путь. В её образе легко увидеть спокойствие, защиту и уверенность, которые помогают всей утиной семье держаться вместе.
</a:t>
            </a:r>
            <a:endParaRPr lang="en-US" sz="1264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мамой утята чувствуют себя спокойно и смело. Они идут маленькой цепочкой, не отстают и смотрят ей вслед. На рисунке такой момент можно показать очень просто: большая утка впереди, а за ней — пушистые малыши.
</a:t>
            </a:r>
            <a:endParaRPr lang="en-US" sz="1292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Мама-утка как заботливый герой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маленький сюжет песенки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простой путь утят превращается в весёлую ритмичную историю.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песенке нет сложных событий и трудных слов, зато есть знакомые животные, понятные действия и добрый, спокойный настрой, который легко почувствовать с первого чтения.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утят нравится детям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кажутся детям смешными и трогательными: они маленькие, пушистые и немного неуклюжие, поэтому сразу вызывают улыбку и тёплое отношение.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удобно читать вслух, повторять хором и запоминать. Он не перегружает внимание, а, наоборот, помогает почувствовать радость от чтения и игры со словами.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ключевых слов задают понятный образ, действие и настроение песни.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достаточно, чтобы сразу увидеть весёлую картинку с утятами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по набору слов из описания темы: шагать, идти, крякать, пруд, мама, цепочка, дружно, маленькие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 пруда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Тёплым летом утята идут к воде по мягкой дорожке и время от времени останавливаются, чтобы оглядеться. Рядом спокойно движется мама-утка. Солнечный свет, зелёная трава и голубая вода делают картинку особенно светлой и радостной.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прогулка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тропинка становится мокрой, а листья шуршат под маленькими лапками. Утята всё равно идут цепочкой за мамой и не разбегаются. Серый воздух и золотистые краски создают тихое настроение, но история остаётся доброй и уютной.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в разные времена года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песенка помогает учиться на уроке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467800" y="148341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строк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и ритм возвращаются снова, поэтому текст легче удержать в памяти. Повтор делает чтение спокойнее и увереннее.
</a:t>
            </a:r>
            <a:endParaRPr lang="en-US" sz="1326" dirty="0"/>
          </a:p>
        </p:txBody>
      </p:sp>
      <p:sp>
        <p:nvSpPr>
          <p:cNvPr id="11" name="Text 3"/>
          <p:cNvSpPr txBox="1"/>
          <p:nvPr/>
        </p:nvSpPr>
        <p:spPr>
          <a:xfrm>
            <a:off x="3263138" y="30475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слушание
</a:t>
            </a:r>
            <a:pPr algn="r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знакомится с короткой песенкой и улавливает общий смысл без лишнего напряжения. Простые слова помогают сразу понять, о ком идёт речь.
</a:t>
            </a:r>
            <a:endParaRPr lang="en-US" sz="1252" dirty="0"/>
          </a:p>
        </p:txBody>
      </p:sp>
      <p:sp>
        <p:nvSpPr>
          <p:cNvPr id="12" name="Text 4"/>
          <p:cNvSpPr txBox="1"/>
          <p:nvPr/>
        </p:nvSpPr>
        <p:spPr>
          <a:xfrm>
            <a:off x="6467800" y="385639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повторов ученик легче читает вслух и может подпевать или пересказывать. Появляется чувство успеха и интерес к следующему заданию.
</a:t>
            </a:r>
            <a:endParaRPr lang="en-US" sz="1230" dirty="0"/>
          </a:p>
        </p:txBody>
      </p:sp>
      <p:sp>
        <p:nvSpPr>
          <p:cNvPr id="13" name="Text 5"/>
          <p:cNvSpPr txBox="1"/>
          <p:nvPr/>
        </p:nvSpPr>
        <p:spPr>
          <a:xfrm>
            <a:off x="3263138" y="267773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частям
</a:t>
            </a:r>
            <a:pPr algn="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удобно читать отдельно, не теряя строчку. Это помогает следить за текстом до конца и тренировать чёткое произношение.
</a:t>
            </a:r>
            <a:endParaRPr lang="en-US" sz="13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детали, которые сразу запоминаются
</a:t>
            </a:r>
            <a:endParaRPr lang="en-US" sz="2736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пушок делает утят особенно милыми и нежными на вид. Детям легко представить маленьких героев, которые выглядят почти как пушистые шарики.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пух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лапки создают забавную походку и чуть переваливающиеся шаги. Благодаря этому движение утят кажется живым, смешным и очень узнаваемым.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лапки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часто изображаются с круглым тельцем и маленьким хвостиком, поэтому выглядят простыми и дружелюбными. Такие формы легко запоминаются с первого взгляда.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формы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утята идут вместе, они похожи на весёлую маленькую команду. Общий шаг подчёркивает порядок, заботу и тёплое настроение всей сценки.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компания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летнем рисунке хорошо смотрятся дорожка, зелёная трава, голубая вода и несколько утят рядом с мамой-уткой. Светлые краски делают картинку ясной и радостной.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сцена у воды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осенней иллюстрации можно показать мокрую тропинку, жёлтые листья и ту же дружную цепочку утят. Меняется фон, но остаётся ощущение спокойствия и заботы.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тропинка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может быть рисунок к песенке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уменьшают страх перед новым текстом: ребёнок быстро узнаёт знакомую фразу и читает её увереннее, не спотыкаясь на каждом слове.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повторение так удобно для чтения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и та же строка возвращается снова, песенка звучит как игра. Ритм становится заметнее, а чтение превращается в весёлое упражнение без лишнего напряжения.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повтор особенно полезен: он поддерживает внимание, помогает не терять место в тексте и даёт возможность прочитать строку до конца спокойно и чётко.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движению и обратно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чтение песни соединяет слух, речь, образ и движение на уроке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песни — маленькая дружная компания, которая идёт вместе и не боится дороги. Этот образ сразу понятен детям и вызывает добрую улыбку.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прогулка соединяется с ритмом, повтором и забавными звуками. Благодаря этому текст звучит живо и легко превращается в чтение вслух или подпевание.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тепла, юмора и ясной картинки делает песенку запоминающейся. Она помогает начать знакомство с литературным чтением спокойно, радостно и без перегрузки.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песенки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песенка «Шли утята» запоминается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запоминается благодаря простому сюжету, дружным героям и чёткому ритму. Она легко читается вслух, звучит весело и помогает первоклассникам уверенно полюбить чтение.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2026-05-24T02:16:21Z</dcterms:created>
  <dcterms:modified xsi:type="dcterms:W3CDTF">2026-05-24T02:16:21Z</dcterms:modified>
</cp:coreProperties>
</file>