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популяция как основная единица эволюции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ключевая структурная и динамическая единица вида, основа эволюции.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понятия популяции и его значение в биологии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популяции возникло в начале XX века и обозначает группу организмов одного вида, обитающих вместе и скрещивающихся. Это фундамент в эволюционной и экологической науке.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популяции в биологии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ограниченность и регулярный обмен генами внутри популяции выделяют её как самостоятельную биологическую единицу.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отличают генетическая целостность и устойчивая внутренняя структура, включающая плотность, возрастное и половое распределение особей.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совокупность особей одного вида, проживающих на определённой территории и способных скрещиваться между собой, образуя единую генетическую группу.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популяции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отражает общее количество особей, а структура включает возрастные и половые пропорции, формирующие устойчивость популяции.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структура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 и способность к воспроизводству обеспечивают поддержание и адаптацию популяции в условиях среды.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 взаимодействия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популяции и его значение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— совокупность всех генов особей, составляющих основу генетического разнообразия и потенциала популяции к эволюции.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генофонда позволяет появление новых признаков, необходимых для адаптации к меняющимся условиям среды.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приводит к случайным изменениям в частоте аллелей, особенно заметным в малых популяциях.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изменения генофонда включают мутации, миграции и естественный отбор, влияя на генетическую структуру популяции.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9720"/>
            <a:ext cx="4839600" cy="22988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различия малых и больших популяций по важным параметрам, влияющим на их устойчивость и эволюционный потенциал.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популяции более стабильны генетически и менее подвержены вымиранию, тогда как малые развиваются быстрее, но рискуют исчезнуть.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общей биологии, 10 класс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малых и больших популяций
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пищи и условия среды напрямую формируют численность и плотность популяции, обеспечивая или ограничивая ресурсы для выживания.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и антропогенные изменения риска оказывают резкое воздействие, вызывая колебания и адаптивные реакции в популяциях.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конкурентов, хищников и паразитов ведёт к изменению распределения и устойчивости популяций за счёт естественного отбора.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факторы, влияющие на популяцию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Циклические изменения численности отображают ответ популяции зайца на кормовые ресурсы и давление хищников в лесной зоне России.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всплески и спады свидетельствуют о сложном балансе между экологическими факторами и биоценозом.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популяции во времени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популяций дикой природы, 2021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38" y="2087925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363" y="2110921"/>
            <a:ext cx="468000" cy="416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74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как фактор поддержания генетического разнообразия
</a:t>
            </a:r>
            <a:endParaRPr lang="en-US" sz="3774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миграции птиц обеспечивают обмен генетическим материалом между разными популяциями, способствуя их генетическому разнообразию.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миграции оленей через районы с разной экологией поддерживают приток новых генов и снижают риск инбридинга.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Передвижения оленей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Лососи совершают ежегодные миграции к нерестилищам, что способствует объединению изолированных ранее популяций и обогащению генофонда.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лососей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81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Групповое поведение и социальная структура в популяциях
</a:t>
            </a:r>
            <a:endParaRPr lang="en-US" sz="3681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формируют стаи для совместного поиска пищи и защиты от хищников, что повышает шансы выживания каждого участника группы.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Стаи птиц как пример коллективной защиты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живут и охотятся стаями с чёткой иерархией, что помогает эффективно распределять роли и оказывать помощь молодым особям.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группы у волков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в колонии коллективно ухаживают за потомством и защищают улья, демонстрируя сложную социальную структуру и кооперацию между особями.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пчёл: организация и сотрудничество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волны — это кратковременные, резкие колебания численности вида, вызванные внешними факторами, такими как стихийные бедствия, эпидемии или резкие климатические изменения.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численности при популяционных волнах могут сместить направление эволюции, срочно адаптируя популяцию к новым условиям среды.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возможна потеря редких аллелей, что уменьшает генетическое разнообразие и влияет на адаптивный потенциал популяции.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волны способствуют ускоренному дрейфу генов, усиливая влияние случайных изменений на частоты аллелей, что влияет на генетическую структуру популяции.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волны и эволюционный процесс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особенно заметен в малых популяциях, где случайные события значительно влияют на генетический состав за короткий промежуток времени.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случайный дрейф может привести к доминированию или исчезновению аллелей без связи с их преимуществом.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генов: случайные изменения частоты аллелей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лабораторных исследований по генетике дрозофил, 2021 год.
</a:t>
            </a:r>
            <a:endParaRPr lang="en-US" sz="11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у бабочек помогает избегать хищников, иллюстрируя, как естественный отбор формирует адаптивные стратегии в разных экологических нишах.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устойчивость луговиков к инфекционным заболеваниям, что обеспечивает их преимущество в борьбе за ресурсы и выживание.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отбирает особей с признаками, повышающими выживаемость и размножение в конкретных условиях среды, сохраняя оптимальные гены в популяции.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в популяциях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и селекция: влияние человека на популяции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направлена на повышение урожайности и устойчивости к болезням. Выводятся сорта с крупными колосьями и улучшенным качеством зерна, что обеспечивает стабильное обеспечение продовольствием.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продуктивных сортов пшеницы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искусственного отбора сформированы породы с высокой яйценоскостью и мясной продуктивностью, что повысило эффективность птицеводства и разнообразие сельскохозяйственных ресурсов.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пород домашних кур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 возникновение новых видов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являются виды озёрных цихлид в Африке, где гибридизация и изоляция способствовали быстрому видообразованию с разнообразием форм.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длительной изоляции гибридные популяции накапливают генетические отличия, что приводит к появлению репродуктивных барьеров и формированию новых видов.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позволяет обмен генами между разными популяциями или видами, создавая новые генетические комбинации, как у мулов, образованных от лошадей и ослов.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видообразования на примере галапагосских зябликов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видообразования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поток и его значение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поток обеспечивает обмен генетической информацией между популяциями, способствуя единству вида и снижая степень их генетической разобщённости.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организмов и скрещивание между популяциями поддерживают уровни генетического разнообразия, защищая популяции от отрицательных эффектов инбридинга.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генетический поток является важным механизмом поддержания эволюционной динамики и здоровья популяций в природных сообществах.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нарушении генетического потока генофонды популяций могут быстро расходиться, что приводит к снижению адаптивной устойчивости и риску вымирания.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Молекулярно-генетические технологии, такие как PCR и секвенирование, позволяют детально изучать мутации и структуру генофондов без необходимости массового отбора экземпляров.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и математические модели прогнозируют динамику популяций и выявляют ключевые факторы риска для редких видов, внесённых в программы сохранения и мониторинга.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Популяционный анализ в современной науке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структуры и динамики популяций помогает создавать эффективные стратегии охраны исчезающих видов и восстанавливать численность редких животных и растений.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влияет на моделирование экосистем и развитие биотехнологий, направленных на устойчивое сельское хозяйство и сохранение биоразнообразия.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численностью вредителей и инвазивных видов базируется на понимании экологических и генетических механизмов популяций.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популяций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является базовой единицей, на которой реализуются важнейшие механизмы эволюции и адаптации, что делает её ключевой для науки и практики в биологии, экологии и охране природы.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центр эволюционных процессов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2026-05-10T01:42:58Z</dcterms:created>
  <dcterms:modified xsi:type="dcterms:W3CDTF">2026-05-10T01:42:58Z</dcterms:modified>
</cp:coreProperties>
</file>