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image" Target="../media/image-16-17.png"/><Relationship Id="rId18" Type="http://schemas.openxmlformats.org/officeDocument/2006/relationships/image" Target="../media/image-1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мира: основа современной экономики и глобальной географии производства
</a:t>
            </a:r>
            <a:endParaRPr lang="en-US" sz="2214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машиностроение формирует силу государств и карту мирового производства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 географии: почему это важно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показывает, как ресурсы, кадры, наука и транспорт определяют размещение производства. По её географии видно, почему одни страны выпускают массовую продукцию, а другие специализируются на сложной технике и инновациях.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машиностроения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включает транспортное, станкостроительное, энергетическое, электротехническое, сельскохозяйственное, строительное и приборостроение. Каждое направление обслуживает собственные потребности экономики и требует особых технологий, кадров и оборудования.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часто распределено между странами: в одной стране проектируют изделие, в другой выпускают детали, а в третьей собирают и обслуживают готовую продукцию. Это усиливает взаимозависимость экономик.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рынка и логистики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внутренний рынок помогает предприятиям наращивать выпуск, а развитый транспорт снижает издержки и ускоряет поставки. Поэтому машиностроение особенно активно развивается там, где есть спрос и удобные связи.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напрямую связана с экономической независимостью страны. Чем шире собственная база оборудования, компонентов и программного обеспечения, тем меньше зависимость от импорта и внешних поставщиков.
</a:t>
            </a:r>
            <a:endParaRPr lang="en-US" sz="995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ведущие позиции выходят государства с сильной инженерной школой, развитой наукой и устойчивой системой подготовки специалистов. Без квалифицированных кадров и исследований невозможно выпускать сложную и конкурентоспособную технику.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мирового машиностроения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масштаб выпуска, но и силу экспортных специализаций ведущих стран.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машиностроении определяется сочетанием объёма производства, технологической сложности и международной конкурентоспособности.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характеристикам специализации ведущих стран машиностроения; без привязки к единому статистическому показателю.
</a:t>
            </a:r>
            <a:endParaRPr lang="en-US" sz="5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эталон точного и высокотехнологичного машиностроения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где важна каждая сотая миллиметра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предприятия ассоциируются с точностью, строгим контролем качества и высокой культурой производства. В цехах станки, роботизированные манипуляторы и измерительные системы работают как единый механизм, обеспечивая выпуск сложного оборудования и автомобилей мирового уровня.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школа как основа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Германии держится на связке науки, профессионального образования и промышленной кооперации. Именно поэтому бренды Siemens, Bosch, BMW, Mercedes-Benz и Volkswagen воспринимаются не только как компании, но и как символы инженерной репутации страны.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 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предприятия Германии показывают, как сочетаются дизайн, электроника и роботизированная сборка. Здесь особенно заметны высокоточные линии, испытательные стенды и цифровой контроль, которые превращают производство в образец современного индустриального порядка.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крупнейшая производственная база мира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внутреннего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спрос внутри страны позволяет предприятиям быстро расширять выпуск техники, электроники и автомобилей. Это создаёт устойчивую основу для серийного производства и ускоряет окупаемость новых промышленных проектов.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зоны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индустриальные парки, порты, железные дороги и автомагистрали поддерживают работу сложных цепочек поставок. Благодаря этому Китай стал удобной площадкой для сборки и выпуска компонентов глобального значения.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помогают обновлять оборудование, внедрять автоматизацию и повышать качество продукции. Особенно быстро развиваются робототехника, аккумуляторные технологии, электротранспорт и сборка сложной потребительской техники.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мировой 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встроен в международные производственные цепочки как крупный поставщик комплектующих, электроники и готовой продукции. Это делает его одним из главных центров мирового машиностроения и промышленной логистики.
</a:t>
            </a:r>
            <a:endParaRPr lang="en-US" sz="9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Япония: инновации, автоматизация и высокая добавленная стоимость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сложные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сильны в авиакосмической отрасли, оборонной технике, компьютерно-управляемом оборудовании и высокотехнологичных разработках. Их преимущество связано с крупными исследовательскими центрами, патентами и мощным спросом на сложные решения.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точность и 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робототехникой, станкостроением и гибридными технологиями, где особенно ценятся качество сборки и долговечность. Производственные процессы здесь часто строятся вокруг строгих стандартов и постоянного совершенствования.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интеллектуального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США, и в Японии высокая добавленная стоимость создаётся за счёт конструкторских разработок, программного обеспечения и автоматизации. Поэтому значительная часть ценности сосредоточена не в сырье, а в знаниях и технологиях.
</a:t>
            </a:r>
            <a:endParaRPr lang="en-US" sz="923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как конкурентное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удерживают позиции благодаря инвестициям в науку, сотрудничеству компаний с университетами и быстрому внедрению новых решений. Это помогает им выпускать продукцию, где важны не только объёмы, но и сложность.
</a:t>
            </a:r>
            <a:endParaRPr lang="en-US" sz="9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специализации ведущих стран в машиностроении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страны лидируют в разных сегментах отрасли благодаря собственным преимуществам.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лидерство строится на специализации, научной базе, квалифицированных кадрах и участии в международной кооперации.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ведущих стран машиностроения по учебным материалам и отраслевой специализации.
</a:t>
            </a:r>
            <a:endParaRPr lang="en-US" sz="5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машиностроение как самый заметный сегмент отрасли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наиболее заметно для общества, потому что связано с повседневной мобильностью людей и грузов. Именно здесь особенно быстро внедряются электропривод, цифровые системы управления и новые материалы.
</a:t>
            </a:r>
            <a:endParaRPr lang="en-US" sz="835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Локомотивы и вагоны обеспечивают работу магистралей, промышленных перевозок и городской мобильности. В этом сегменте важны надёжность, энергоэффективность и способность выдерживать большие нагрузки при длительной эксплуатации.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судостроение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суда демонстрируют высокий уровень инженерной сложности страны. Их производство требует точных расчётов, современных материалов, развитой кооперации и строгих стандартов безопасности.
</a:t>
            </a:r>
            <a:endParaRPr lang="en-US" sz="847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транспортная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сегмента связано с электромобилями, беспилотными системами, облегчёнными конструкциями и повышением энергоэффективности. Эти изменения делают транспорт быстрее, экономичнее и экологичнее.
</a:t>
            </a:r>
            <a:endParaRPr lang="en-US" sz="8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сложного машиностроительного изделия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идеи и расчётов до эксплуатации, обслуживания и доработки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 цифровые заводы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берут на себя сварку, сборку, окраску и перемещение деталей, где важны скорость и повторяемость. Это снижает влияние человеческого фактора и повышает стабильность качества продукции.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датчиков непрерывно отслеживает температуру, вибрацию, давление и расход энергии. Благодаря этому предприятие быстрее замечает отклонения, уменьшает число простоев и предотвращает выпуск бракованных изделий.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информация анализируется программами, которые выявляют скрытые закономерности в работе оборудования. Управленческие решения становятся точнее: можно заранее планировать ремонт, загрузку цехов и поставки материалов.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Предиктивное обслуживание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и анализ состояния техники позволяют обслуживать машины не по фиксированному графику, а по реальной необходимости. Это продлевает срок службы оборудования и сокращает лишние затраты.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технологические тренды мирового машиностроения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особенно важны там, где требуется быстрый выпуск сложной продукции и высокая точность на каждом этапе производства.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технологии, которые одновременно ускоряют выпуск, уменьшают брак и повышают управляемость производства.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материалам OECD, WTO и отраслевых обзоров, 2024
</a:t>
            </a:r>
            <a:endParaRPr lang="en-US" sz="6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новые конструкционные решения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алюминий, медь и титан остаются основой машиностроения: они обеспечивают прочность, проводимость, износостойкость и удобство серийной обработки.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Композиты и сплавы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авиастроении, автомобилестроении и приборостроении активно внедряются композиты и высокопрочные сплавы, позволяющие уменьшать массу и повышать долговечность деталей.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3D-печать и порошковая металлургия дают возможность создавать сложные формы, экономить сырьё и быстрее переходить от идеи к готовому элементу.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машиностроения и пути их решения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воздействия создают предприятия и какие меры помогают снизить нагрузку на окружающую среду без потери эффективности.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 напрямую связаны с конкурентоспособностью: меньше потерь ресурсов, ниже издержки и выше устойчивость производства.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таблица по материалам отраслевых экологических обзоров
</a:t>
            </a:r>
            <a:endParaRPr lang="en-US" sz="6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 глобальные цепочки поставок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из разных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машины собираются из узлов, созданных в разных регионах мира. Один завод может проектировать изделие, другой выпускать электронику, а третий — выполнять окончательную сборку.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решает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сборки зависит от портов, железных дорог, складов, таможенных процедур и близости к рынкам сбыта. Поэтому производство часто тяготеет к крупным транспортным узлам.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звенья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цепочки особенно чувствительны к дефициту микрочипов, сбоям перевозок, росту цен на сырьё и ограничениям во внешней торговле. Даже один сбой способен замедлить выпуск всей продукции.
</a:t>
            </a:r>
            <a:endParaRPr lang="en-US" sz="992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компании стремятся диверсифицировать поставщиков, создавать запас критических компонентов и переносить часть производства ближе к рынку сбыта, чтобы повысить устойчивость цепочек.
</a:t>
            </a:r>
            <a:endParaRPr lang="en-US" sz="9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79859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28172" y="1867672"/>
            <a:ext cx="346800" cy="27744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рынок труда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требует инженеров-конструкторов и технологов, которые умеют соединять знания математики, физики и черчения с практическими задачами проектирования и организации производства.
</a:t>
            </a:r>
            <a:endParaRPr lang="en-US" sz="931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качеству проверяют соответствие продукции стандартам, выявляют дефекты и следят за тем, чтобы сложные изделия сохраняли безопасность и долговечность.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компетенции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и специалисты по автоматизации настраивают системы управления, обрабатывают данные оборудования и помогают предприятиям переходить к более точному и гибкому производству.
</a:t>
            </a:r>
            <a:endParaRPr lang="en-US" sz="92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Логисты координируют поставки материалов, комплектующих и готовой продукции. Их работа особенно важна в отрасли, где задержка одного узла нарушает весь производственный график.
</a:t>
            </a:r>
            <a:endParaRPr lang="en-US" sz="952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оборудовании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станков с ЧПУ, наладчики и сварщики обеспечивают точность изготовления деталей, контроль параметров и бесперебойную работу производственных линий.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машиностроительной продукции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Машиностроительная продукция присутствует почти во всех сферах жизни — от транспорта и энергетики до медицины и бытовой техники.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формируют транспорт и энергетика, а самые быстрорастущие сегменты связаны с точностью и автоматизацией.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структуре применения продукции машиностроения
</a:t>
            </a:r>
            <a:endParaRPr lang="en-US" sz="6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отрасли: электротранспорт, автономия и устойчивое производство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меняют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уже заставляет производителей пересматривать конструкцию автомобилей, компоновку узлов и требования к аккумуляторам. На заводах растёт спрос на новые материалы, программное управление и точную сборку, а не только на классические механические решения.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машины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системы постепенно выходят за пределы испытательных полигонов и становятся частью складов, карьеров и перевозок. Они требуют сенсоров, связи, надёжного программного обеспечения и защищённой цифровой среды, где ошибка алгоритма не должна остановить процесс.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без лишних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машиностроение опирается на 3D-печать, переработку материалов и сокращение отходов на каждом этапе. Предприятия стремятся выпускать больше точных деталей при меньших затратах энергии, воды и сырья, сохраняя качество и гибкость производства.
</a:t>
            </a:r>
            <a:endParaRPr lang="en-US" sz="9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этой связки страна чаще остаётся в роли сборочной площадки и зависит от импорта сложной техники, комплектующих и технологий.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UNESCO и отраслевых обзоров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звена — наука, производство и логистика — должны работать согласованно.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машиностроение как показатель технологической силы государства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показывает, насколько страна умеет соединять науку, кадры, производство и международную кооперацию. Именно поэтому отрасль остаётся главным индикатором экономической зрелости и технологической самостоятельности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2026-06-03T07:02:49Z</dcterms:created>
  <dcterms:modified xsi:type="dcterms:W3CDTF">2026-06-03T07:02:49Z</dcterms:modified>
</cp:coreProperties>
</file>