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птицами, их особенностями и ролью в 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Птицы: обзор и ключевые направления урока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эволюционировали из архозавров примерно 150 миллионов лет назад. Археоптерикс — это важная переходная форма. Сегодня на планете насчитывается свыше 10 800 видов, которые живут и в тропиках, и в полярных регионах.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рептилий до птиц: начало удивительной эволюции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разных биомах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освоили разнообразные среды: леса, водоёмы, горы и пустыни. В каждом биоме они развили уникальные черты, помогающие адаптироваться.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обитатели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голуби нашли благоприятные условия в урбанизированных зонах, используя здания и корм человека для выживания.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странники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и другие морские птицы проводят почти всю жизнь в воздухе над океаном, приспосабливаясь к ветрам и морским ресурсам.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 птиц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884" y="1331544"/>
            <a:ext cx="1600763" cy="195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1151" y="1331544"/>
            <a:ext cx="1530031" cy="189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2467" y="1331544"/>
            <a:ext cx="1530031" cy="189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06101" y="1331544"/>
            <a:ext cx="1530031" cy="1894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различных природных условиях
</a:t>
            </a:r>
            <a:endParaRPr lang="en-US" sz="2859" dirty="0"/>
          </a:p>
        </p:txBody>
      </p:sp>
      <p:sp>
        <p:nvSpPr>
          <p:cNvPr id="12" name="Text 2"/>
          <p:cNvSpPr txBox="1"/>
          <p:nvPr/>
        </p:nvSpPr>
        <p:spPr>
          <a:xfrm>
            <a:off x="776849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жители: дятлы и филины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густых лесах дятлы ищут насекомых под корой, а филины охотятся в сумерках, используя острое зрение.
</a:t>
            </a:r>
            <a:endParaRPr lang="en-US" sz="846" dirty="0"/>
          </a:p>
        </p:txBody>
      </p:sp>
      <p:sp>
        <p:nvSpPr>
          <p:cNvPr id="13" name="Text 3"/>
          <p:cNvSpPr txBox="1"/>
          <p:nvPr/>
        </p:nvSpPr>
        <p:spPr>
          <a:xfrm>
            <a:off x="3027622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с утками и лебедями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водоёмов зависят от воды для питания и гнездования, часто демонстрируя плавательные перепонки.
</a:t>
            </a:r>
            <a:endParaRPr lang="en-US" sz="846" dirty="0"/>
          </a:p>
        </p:txBody>
      </p:sp>
      <p:sp>
        <p:nvSpPr>
          <p:cNvPr id="14" name="Text 4"/>
          <p:cNvSpPr txBox="1"/>
          <p:nvPr/>
        </p:nvSpPr>
        <p:spPr>
          <a:xfrm>
            <a:off x="5138938" y="3501469"/>
            <a:ext cx="1333941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пустынь и степей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Ласточки-береговушки умеют противостоять жаре и разреженной пище, а дрофы маскируются в травянистой среде.
</a:t>
            </a:r>
            <a:endParaRPr lang="en-US" sz="847" dirty="0"/>
          </a:p>
        </p:txBody>
      </p:sp>
      <p:sp>
        <p:nvSpPr>
          <p:cNvPr id="15" name="Text 5"/>
          <p:cNvSpPr txBox="1"/>
          <p:nvPr/>
        </p:nvSpPr>
        <p:spPr>
          <a:xfrm>
            <a:off x="7002605" y="3501469"/>
            <a:ext cx="1333873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высоты с грифами и орлами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птицы обладают мощным оперением и выносливостью для полётов на большой высоте в холодных условиях.
</a:t>
            </a:r>
            <a:endParaRPr lang="en-US" sz="8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и их зимовки в Африке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летят из Европы в Северную Африку на зимовку, используя солнечный свет и магнитные поля как ориентацию.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среди миграционных лидеров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преодолевают тысячи километров в поисках лучших условий кормления в Юго-Восточной Азии и обратно.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крачка — рекордсмен дальних полётов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ежегодно совершает перелёт от Арктики к Антарктике и обратно — самый длинный среди птиц на планете.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и рекордные путешествия птиц
</a:t>
            </a:r>
            <a:endParaRPr lang="en-US" sz="2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Перья: функции и окраска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 формируют внешний облик и защищают от внешних воздействий, а пуховые помогают сохранять тепло в холоде.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Маховые перья отвечают за полёт, а разнообразие окраски служит маскировке, привлечению партнёров и защите от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адаптации к полёту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полые кости и развитый киль обеспечивают укрепление и крепление сильных грудных мышц для взмаха крыльев.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и форма крыла влияют на скорость и манёвренность: стрижи быстро летают, а лебеди используют планирование.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окрас тела птиц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крошечных колибри, весом в несколько граммов, до массивных страусов, достигающих 150 кг, размер зависит от образа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варьируется от чёрно-белой у пингвинов до яркой у попугаев; она помогает выживать и привлекать партнёров.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ног у птиц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имеют крепкие когти для ловли добычи, водоплавающие — перепонки для плавания и маневров в воде.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приспособлены к лазанию благодаря особому расположению пальцев, а страусы обладают длинными ногами для быстрого бега.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Клюв: строение и роль в жизни птиц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покрыт роговым слоем и формируется в соответствии с питательными привычками. Например, колибри имеет тонкий длинный клюв для сбора нектара, а утки — широкий и плоский.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оснащены крепкими клювами с загнутыми концами для охоты. Клюв заменяет зубы, помогает добывать пищу, строить гнёзда и защищать потомство.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шея: их подвижность и особенности у птиц
</a:t>
            </a:r>
            <a:endParaRPr lang="en-US" sz="213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птиц соединена со шеей с помощью множества позвонков, количество которых варьируется от 13 до 25. Такая гибкость позволяет эффективно поворачивать голову для поиска пищи и наблюдения за окружением.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выражена подвижность у сов, способных вращать голову почти на 360°. Это помогает им концентрироваться на добыче и быстро реагировать на опасности, а также облегчает уход за оперением.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и киль: адаптация к полёту
</a:t>
            </a:r>
            <a:endParaRPr lang="en-US" sz="281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у птиц значительно расширена и оснащена килем — костным выступом на грудины. Киль служит местом крепления мощных мышц, необходимых для активного взмаха крыльев во время полёта.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нелетающих птиц, таких как страус или киви, киль выражен слабо или отсутствует. Прочная грудная клетка при этом защищает внутренние органы и обеспечивает надёжную опору при движении.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и воздушные мешки птиц
</a:t>
            </a:r>
            <a:endParaRPr lang="en-US" sz="273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уникальная дыхательная система: лёгкие пронизаны парабронхами, а около них размещены пять пар воздушных мешков. Такая структура обеспечивает непрерывный поток воздуха через дыхательные пути.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движется по двум контурам, что обеспечивает максимальный газообмен. Это особенно важно при полёте на больших высотах и высокой активности, поддерживая высокий метаболизм.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 её особенности у птиц
</a:t>
            </a:r>
            <a:endParaRPr lang="en-US" sz="2739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птиц четырёхкамерное, что обеспечивает полное разделение артериальной и венозной крови. Такая особенность повышает эффективность кислородного обмена в организме.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у птиц очень высока: например, у колибри достигает 1200 ударов в минуту, что поддерживает энергозатраты, необходимые для активного полёта и быстрой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зрение и слух: органы чувств у птиц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острым зрением, глаза которых могут занимать до половины объёма головы у хищников. Сетчатка содержит до миллиона светочувствительных клеток на квадратный миллиметр, обеспечивая высокую чёткость.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аппарат хорошо развит, особенно внутреннее ухо. Птицы ориентируются по магнитному полю Земли и положению солнца, что помогает им в миграциях и поиске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птицы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через воздушность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птицы отличается лёгкостью благодаря наличию воздушных полостей в костях, что снижает массу тела. Череп лёгкий и неподвижен, позвонки гибко соединены, обеспечивая устойчивость и подвижность.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 специализация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 килем укрепляет тело и служит опорой для мышц, а специализированные кости крыльев и ног адаптированы под определённые образ жизни и способы передвижения птиц.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конечностей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—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птиц превратились в крылья, которые обеспечивают подъёмную силу и позволяют маневрировать в воздухе. Их форма и размер зависят от типа полёта и среды обитания.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конечности: разнообразие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конечности приспособлены к образу жизни: у страусов — для быстрого бега, у рябчиков — для крепкого хвата за ветки, у уток — перепонки для плавания. Это отражает экологическую специализацию.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экосистемах и для человека
</a:t>
            </a:r>
            <a:endParaRPr lang="en-US" sz="2933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регулируют численность насекомых, предотвращая их избыточное размножение и снижая вред сельскому хозяйству. Это помогает сохранять баланс в экосистемах.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переносят семена, способствуя распространению растений и поддержанию биоразнообразия. Таким образом, птицы влияют на структуру растительных сообществ.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опыляют растений, улучшая плодовитость культур и экзотических цветов. Птицы также адаптировались к городским условиям, становясь частью городской фауны.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виды: трагедия утраты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прошлый век около 150 видов птиц полностью исчезли вследствие человеческой деятельности. Основные причины — утрата местаобитаний и браконьерство. Это приводит к снижению биологического разнообразия на планете.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поддержка популяций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110 видов птиц занесены в Красную книгу, что отражает важность охранных мер. Международное сообщество борется за сохранение птиц, выделяя природоохранные территории и контролируя загрязнение среды.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меры по сохранению птиц
</a:t>
            </a:r>
            <a:endParaRPr lang="en-US" sz="23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играют ключевую роль в природе благодаря своему разнообразию и адаптациям к разным условиям. Охрана птиц необходима для поддержания экосистемного равновесия и будущих поколений человечества.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птиц и необходимость их защиты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2026-05-09T15:24:31Z</dcterms:created>
  <dcterms:modified xsi:type="dcterms:W3CDTF">2026-05-09T15:24:31Z</dcterms:modified>
</cp:coreProperties>
</file>