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572" y="-68580"/>
            <a:ext cx="4570855" cy="5212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6562" y="1784294"/>
            <a:ext cx="4179000" cy="14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Фёдор Александрович Абрамов: писатель северной деревни и голос послевоенной России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264362" y="3609923"/>
            <a:ext cx="404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Честная проза о войне, деревне и человеческой совести.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1494" y="303610"/>
            <a:ext cx="3384900" cy="3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104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40" y="2212896"/>
            <a:ext cx="3474600" cy="14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Судьба Абрамова неотделима от перемен XX века: северное детство, война, университет, научная работа и зрелая проза сложились в единый нравственный взгляд на человека и его ответственность.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21500" y="519129"/>
            <a:ext cx="8101200" cy="6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Писатель, выросший из истории страны
</a:t>
            </a:r>
            <a:endParaRPr lang="en-US" sz="2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детства Абрамов жил в крестьянской среде, где труд был частью повседневности. Этот опыт рано приучил его к наблюдательности и уважению к простой, но требовательной жизни.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в Пинеге открыла ему широкий круг чтения и усилила интерес к литературе. Одновременно он видел, как меняется привычный уклад деревни, и это сформировало его будущие темы.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устная речь, деревенский быт и местные обычаи стали для него первой школой языка. Позднее именно они придали его прозе точность, выразительность и ощущение подлинности.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годы и формирование личности
</a:t>
            </a:r>
            <a:endParaRPr lang="en-US" sz="2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2486" y="1475188"/>
            <a:ext cx="3645300" cy="254886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22960" y="1872821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Веркола стала для Абрамова не просто местом рождения, а устойчивой точкой литературной памяти. Через неё он возвращался к истокам собственной биографии и к судьбе русского села.
</a:t>
            </a:r>
            <a:endParaRPr lang="en-US" sz="1175" dirty="0"/>
          </a:p>
        </p:txBody>
      </p:sp>
      <p:sp>
        <p:nvSpPr>
          <p:cNvPr id="9" name="Text 1"/>
          <p:cNvSpPr txBox="1"/>
          <p:nvPr/>
        </p:nvSpPr>
        <p:spPr>
          <a:xfrm>
            <a:off x="822960" y="1499682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Веркола в памяти и прозе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822960" y="3346949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книгах Север — это среда испытания характера. Здесь особенно заметны взаимовыручка, терпение и ответственность, а природа и быт становятся частью нравственного выбора героев.
</a:t>
            </a:r>
            <a:endParaRPr lang="en-US" sz="1106" dirty="0"/>
          </a:p>
        </p:txBody>
      </p:sp>
      <p:sp>
        <p:nvSpPr>
          <p:cNvPr id="11" name="Text 3"/>
          <p:cNvSpPr txBox="1"/>
          <p:nvPr/>
        </p:nvSpPr>
        <p:spPr>
          <a:xfrm>
            <a:off x="822960" y="2973810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как нравственное пространство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Веркола и Север как художественная родина
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Шкала показывает, как путь северного юноши, фронтовика и филолога привёл Абрамова к большой прозе о деревне.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литературное становление тесно связано с историческими переломами века и личным опытом испытаний.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 Ф. А. Абрамове: 1920–1983.
</a:t>
            </a:r>
            <a:endParaRPr lang="en-US" sz="1269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жизни и творчества
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Военный опыт и его последствия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32185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прервала его учёбу и поставила перед поколением вопрос не о подвиге как таковом, а о выживании. Абрамов видел цену каждому дню, прожитому в условиях потерь и нехватки.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044439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прозе фронт и тыл изображены через голод, тяжёлую работу, разрушенные семьи и душевную усталость. Эти детали делают войну не эпизодом, а трагедией всей деревни.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2185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важно, что последствия войны у Абрамова не заканчиваются в 1945 году. Они продолжаются в быту, в отношениях людей и в медленном восстановлении доверия к жизни.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44439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взгляд придаёт его книгам нравственную глубину. Писатель показывает: выстоять — значит не только пережить беду, но и сохранить человеческое достоинство.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494" y="1734453"/>
            <a:ext cx="432000" cy="384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6505" y="1734453"/>
            <a:ext cx="432000" cy="384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6167" y="1753653"/>
            <a:ext cx="432000" cy="345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5830" y="1710453"/>
            <a:ext cx="432000" cy="43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Ленинградский университет и научный взгляд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521494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Филологический факультет Ленинградского университета дал Абрамову серьёзную научную подготовку. Он получил навыки анализа текста, исторического мышления и точной работы с литературным материалом.
</a:t>
            </a:r>
            <a:endParaRPr lang="en-US" sz="982" dirty="0"/>
          </a:p>
        </p:txBody>
      </p:sp>
      <p:sp>
        <p:nvSpPr>
          <p:cNvPr id="11" name="Text 2"/>
          <p:cNvSpPr txBox="1"/>
          <p:nvPr/>
        </p:nvSpPr>
        <p:spPr>
          <a:xfrm>
            <a:off x="521494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Гуманитарная школа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7002506" y="26617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Академическая дисциплина сделала его прозу собранной и логичной. В ней заметны чёткая композиция, точность наблюдений и стремление связать частную судьбу с общим историческим смыслом.
</a:t>
            </a:r>
            <a:endParaRPr lang="en-US" sz="1091" dirty="0"/>
          </a:p>
        </p:txBody>
      </p:sp>
      <p:sp>
        <p:nvSpPr>
          <p:cNvPr id="13" name="Text 4"/>
          <p:cNvSpPr txBox="1"/>
          <p:nvPr/>
        </p:nvSpPr>
        <p:spPr>
          <a:xfrm>
            <a:off x="7002505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художественный стиль
</a:t>
            </a:r>
            <a:endParaRPr lang="en-US" sz="1196" dirty="0"/>
          </a:p>
        </p:txBody>
      </p:sp>
      <p:sp>
        <p:nvSpPr>
          <p:cNvPr id="14" name="Text 5"/>
          <p:cNvSpPr txBox="1"/>
          <p:nvPr/>
        </p:nvSpPr>
        <p:spPr>
          <a:xfrm>
            <a:off x="4842168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Абрамова особенно занимали вопросы исторической правды и ответственности писателя перед временем. Отсюда в его произведениях — внимание к фактам, социальным причинам и моральной оценке событий.
</a:t>
            </a:r>
            <a:endParaRPr lang="en-US" sz="982" dirty="0"/>
          </a:p>
        </p:txBody>
      </p:sp>
      <p:sp>
        <p:nvSpPr>
          <p:cNvPr id="15" name="Text 6"/>
          <p:cNvSpPr txBox="1"/>
          <p:nvPr/>
        </p:nvSpPr>
        <p:spPr>
          <a:xfrm>
            <a:off x="4842167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к правде жизни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2681831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научной среде он изучал советскую прозу, творчество Михаила Шолохова и образ современного героя. Эти наблюдения помогли ему выработать собственный взгляд на реализм и народный характер.
</a:t>
            </a:r>
            <a:endParaRPr lang="en-US" sz="1072" dirty="0"/>
          </a:p>
        </p:txBody>
      </p:sp>
      <p:sp>
        <p:nvSpPr>
          <p:cNvPr id="17" name="Text 8"/>
          <p:cNvSpPr txBox="1"/>
          <p:nvPr/>
        </p:nvSpPr>
        <p:spPr>
          <a:xfrm>
            <a:off x="2681831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Литературоведческий опыт
</a:t>
            </a:r>
            <a:endParaRPr lang="en-US" sz="1400" dirty="0"/>
          </a:p>
        </p:txBody>
      </p:sp>
      <p:sp>
        <p:nvSpPr>
          <p:cNvPr id="18" name="Text 9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1797883"/>
            <a:ext cx="4356600" cy="17874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в разные годы Абрамов последовательно раскрывал судьбу северной деревни, семьи и человека труда.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книгах писателя повторяются труд, память и нравственный выбор, но каждый текст раскрывает их в новой исторической ситуации.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Ф. А. Абрамова и общая хронология их публикации.
</a:t>
            </a:r>
            <a:endParaRPr lang="en-US" sz="1077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произведения и их проблематика
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22960" y="1563287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Тетралогия о семье Пряслиных даёт широкую картину жизни северной деревни в военные и послевоенные годы. Через судьбу одной семьи Абрамов показывает судьбу целого народа.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884421" y="1563287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цикла — труд, нехватка, взаимная поддержка и конфликты, которые обостряются в условиях бедности. Повседневность становится испытанием на выдержку и человеческую честность.
</a:t>
            </a:r>
            <a:endParaRPr lang="en-US" sz="1347" dirty="0"/>
          </a:p>
        </p:txBody>
      </p:sp>
      <p:sp>
        <p:nvSpPr>
          <p:cNvPr id="10" name="Text 2"/>
          <p:cNvSpPr txBox="1"/>
          <p:nvPr/>
        </p:nvSpPr>
        <p:spPr>
          <a:xfrm>
            <a:off x="822960" y="3038629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постоянно стоят перед выбором: сохранить семью, помочь близким, не предать землю и память. Поэтому частная история в «Пряслиных» звучит как часть общей истории страны.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84421" y="3038629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этот цикл закрепил за Абрамовым репутацию крупнейшего писателя о русском селе. В нём особенно полно раскрылись его главные темы, язык и нравственная позиция.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91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«Пряслины» как главное художественное достижение
</a:t>
            </a:r>
            <a:endParaRPr lang="en-US" sz="229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36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0590" y="1226321"/>
            <a:ext cx="2567400" cy="19255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2274" y="1226859"/>
            <a:ext cx="2559300" cy="192447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03424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прозе Абрамова женская фигура часто оказывается центром семьи, хотя её труд остаётся незаметным. Женщина ведёт хозяйство, воспитывает детей, поддерживает порядок и не позволяет дому распасться даже в бедности и усталости.
</a:t>
            </a:r>
            <a:endParaRPr lang="en-US" sz="920" dirty="0"/>
          </a:p>
        </p:txBody>
      </p:sp>
      <p:sp>
        <p:nvSpPr>
          <p:cNvPr id="11" name="Text 1"/>
          <p:cNvSpPr txBox="1"/>
          <p:nvPr/>
        </p:nvSpPr>
        <p:spPr>
          <a:xfrm>
            <a:off x="703424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держится весь дом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6230671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Женские образы у Абрамова несут не только бытовую правду, но и историческую память. Именно они сохраняют связь поколений, удерживают семью от распада и делают северную деревню пространством человеческой верности.
</a:t>
            </a:r>
            <a:endParaRPr lang="en-US" sz="936" dirty="0"/>
          </a:p>
        </p:txBody>
      </p:sp>
      <p:sp>
        <p:nvSpPr>
          <p:cNvPr id="13" name="Text 3"/>
          <p:cNvSpPr txBox="1"/>
          <p:nvPr/>
        </p:nvSpPr>
        <p:spPr>
          <a:xfrm>
            <a:off x="6230671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Память, передаваемая через женский характер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467047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героини работают в поле, у печи и во дворе, совмещая физическую нагрузку с постоянной заботой о близких. Через такие сцены писатель показывает, что повседневный труд становится формой нравственной стойкости и внутреннего достоинства.
</a:t>
            </a:r>
            <a:endParaRPr lang="en-US" sz="954" dirty="0"/>
          </a:p>
        </p:txBody>
      </p:sp>
      <p:sp>
        <p:nvSpPr>
          <p:cNvPr id="15" name="Text 5"/>
          <p:cNvSpPr txBox="1"/>
          <p:nvPr/>
        </p:nvSpPr>
        <p:spPr>
          <a:xfrm>
            <a:off x="3467047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Труд, который не прерывается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Женщина как хранительница дома и памяти
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мотивы связывают его художественные книги с публицистикой и помогают увидеть деревню как пространство исторического выбора.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и нравственная ответственность образуют смысловой центр прозы; остальные темы раскрывают последствия войны и перемен для человека и села.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2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произведениям и публицистике Ф. А. Абрамова, 1950–1970-е годы
</a:t>
            </a:r>
            <a:endParaRPr lang="en-US" sz="1032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Темы, определяющие прозу Абрамова
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Публицистика и гражданская позиция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1332731" y="3205022"/>
            <a:ext cx="23874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1960-х
</a:t>
            </a:r>
            <a:pPr algn="ctr" indent="0" marL="0">
              <a:lnSpc>
                <a:spcPct val="100000"/>
              </a:lnSpc>
              <a:buNone/>
            </a:pPr>
            <a:r>
              <a:rPr lang="en-US" sz="77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Абрамов всё чаще обращается к теме деревни, показывая, что хозяйственные трудности связаны не только с экономикой, но и с отношением к человеку труда.
</a:t>
            </a:r>
            <a:endParaRPr lang="en-US" sz="1348" dirty="0"/>
          </a:p>
        </p:txBody>
      </p:sp>
      <p:sp>
        <p:nvSpPr>
          <p:cNvPr id="11" name="Text 2"/>
          <p:cNvSpPr txBox="1"/>
          <p:nvPr/>
        </p:nvSpPr>
        <p:spPr>
          <a:xfrm>
            <a:off x="2696485" y="1468819"/>
            <a:ext cx="23874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9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1960-х
</a:t>
            </a:r>
            <a:pPr algn="ctr" indent="0" marL="0">
              <a:lnSpc>
                <a:spcPct val="100000"/>
              </a:lnSpc>
              <a:buNone/>
            </a:pPr>
            <a:r>
              <a:rPr lang="en-US" sz="741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11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статьях и выступлениях он прямо говорит о бюрократизме, равнодушии и потере ответственности за землю, вызывая широкий общественный отклик.
</a:t>
            </a:r>
            <a:endParaRPr lang="en-US" sz="1296" dirty="0"/>
          </a:p>
        </p:txBody>
      </p:sp>
      <p:sp>
        <p:nvSpPr>
          <p:cNvPr id="12" name="Text 3"/>
          <p:cNvSpPr txBox="1"/>
          <p:nvPr/>
        </p:nvSpPr>
        <p:spPr>
          <a:xfrm>
            <a:off x="4060237" y="3205022"/>
            <a:ext cx="23874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1970-е годы
</a:t>
            </a:r>
            <a:pPr algn="ctr" indent="0" marL="0">
              <a:lnSpc>
                <a:spcPct val="100000"/>
              </a:lnSpc>
              <a:buNone/>
            </a:pPr>
            <a:r>
              <a:rPr lang="en-US" sz="74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Публицистика становится особенно острой: писатель предупреждает о духовном истощении села и о ценности честного, личного труда для будущего страны.
</a:t>
            </a:r>
            <a:endParaRPr lang="en-US" sz="1310" dirty="0"/>
          </a:p>
        </p:txBody>
      </p:sp>
      <p:sp>
        <p:nvSpPr>
          <p:cNvPr id="13" name="Text 4"/>
          <p:cNvSpPr txBox="1"/>
          <p:nvPr/>
        </p:nvSpPr>
        <p:spPr>
          <a:xfrm>
            <a:off x="5423991" y="1468819"/>
            <a:ext cx="23874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позиции
</a:t>
            </a:r>
            <a:pPr algn="ctr" indent="0" marL="0">
              <a:lnSpc>
                <a:spcPct val="100000"/>
              </a:lnSpc>
              <a:buNone/>
            </a:pPr>
            <a:r>
              <a:rPr lang="en-US" sz="77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гражданский голос соединяет сочувствие к людям и жёсткую требовательность к обществу, не отделяя нравственный диагноз от литературного слова.
</a:t>
            </a:r>
            <a:endParaRPr lang="en-US" sz="1348" dirty="0"/>
          </a:p>
        </p:txBody>
      </p:sp>
      <p:sp>
        <p:nvSpPr>
          <p:cNvPr id="14" name="Text 5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Типичная композиция его прозы: от исторического давления к нравственному решению героя.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8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конфликт в произведениях Абрамова
</a:t>
            </a:r>
            <a:endParaRPr lang="en-US" sz="268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Абрамов опирается на северную разговорную речь и точные бытовые детали, поэтому деревенская среда в его прозе звучит естественно, а не книжно и отвлечённо.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Лексическая точность, лиризм и нравственная строгость делают его стиль одновременно реалистическим и эмоционально убедительным, позволяя увидеть в повседневности глубокий человеческий смысл.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Сдержанная авторская интонация усиливает доверие к повествованию: события подаются без риторики, но с ясной психологической наблюдательностью и внутренним напряжением.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стиль писателя
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1917883"/>
            <a:ext cx="4356600" cy="17874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03169" y="4157513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деревенская проза 1960–1980-х годов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5234903" y="1784774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 общее внимание к судьбе села и различие художественных акцентов у писателей одного литературного направления.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34903" y="2872070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Абрамов входит в общее литературное движение, но выделяется сочетанием северной темы, военного опыта и строгой гражданской интонации.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Абрамов и русская деревенская проза
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3508" y="1179577"/>
            <a:ext cx="2634304" cy="317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185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Веркола и Ленинград обозначают два полюса биографии Абрамова: северное крестьянское происхождение и профессиональное становление в крупном культурном центре.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246817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писателе поддерживают музеи, литературные чтения и школьные программы; благодаря этому его имя остаётся живой частью культурного пространства Русского Севера.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Ленинград, Архангельск и культурная память
</a:t>
            </a:r>
            <a:endParaRPr lang="en-US" sz="2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тексты легко обсуждать на уроке, потому что в них личная история героя всегда связана с понятной жизненной ситуацией и большим историческим контекстом.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силу интересу придаёт сочетание нравственной остроты и исторической правды: Абрамов помогает понять, чем оборачиваются перемены для человека и села.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литературному наследию Ф. А. Абрамова и его школьной рецепции
</a:t>
            </a:r>
            <a:endParaRPr lang="en-US" sz="1017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устойчивого интереса к Абрамову
</a:t>
            </a:r>
            <a:endParaRPr lang="en-US" sz="2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 школьного изучения литературы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32185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Абрамова помогают анализировать, как литература показывает исторические переломы через судьбу обычной семьи, где каждый выбор имеет долговременные последствия.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044439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проза удобна для разговоров о Родине, труде, памяти и ответственности, потому что эти темы раскрываются на конкретных жизненных ситуациях, а не в абстракциях.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2185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Реалистическая манера писателя учит видеть значение детали: вещь, жест или реплика персонажа у него часто становится ключом к пониманию эпохи.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44439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Абрамов помогает обсуждать не только содержание текста, но и нравственную позицию автора, для которого литература — способ честного разговора о времени.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6390" y="3137594"/>
            <a:ext cx="283500" cy="324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0830" y="3137594"/>
            <a:ext cx="324000" cy="324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24381" y="1539483"/>
            <a:ext cx="324000" cy="324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49941" y="1539483"/>
            <a:ext cx="283500" cy="324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Факты для итогового портрета писателя
</a:t>
            </a:r>
            <a:endParaRPr lang="en-US" sz="2700" dirty="0"/>
          </a:p>
        </p:txBody>
      </p:sp>
      <p:sp>
        <p:nvSpPr>
          <p:cNvPr id="14" name="Text 1"/>
          <p:cNvSpPr txBox="1"/>
          <p:nvPr/>
        </p:nvSpPr>
        <p:spPr>
          <a:xfrm>
            <a:off x="1136140" y="3492124"/>
            <a:ext cx="2373525" cy="627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8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Фёдор Александрович Абрамов жил в 1920–1983 годах и принадлежит к поколению, чья биография была определена войной, послевоенным восстановлением и глубокими социальными переменами.
</a:t>
            </a:r>
            <a:endParaRPr lang="en-US" sz="883" dirty="0"/>
          </a:p>
        </p:txBody>
      </p:sp>
      <p:sp>
        <p:nvSpPr>
          <p:cNvPr id="15" name="Text 2"/>
          <p:cNvSpPr txBox="1"/>
          <p:nvPr/>
        </p:nvSpPr>
        <p:spPr>
          <a:xfrm>
            <a:off x="1570971" y="3141846"/>
            <a:ext cx="1938825" cy="315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Годы жизни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4130830" y="3492124"/>
            <a:ext cx="2373525" cy="627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Абрамов писал не только прозу, но и публицистику, в которой прямо говорил о кризисе села, духовной усталости общества и необходимости ответственности за землю и труд.
</a:t>
            </a:r>
            <a:endParaRPr lang="en-US" sz="900" dirty="0"/>
          </a:p>
        </p:txBody>
      </p:sp>
      <p:sp>
        <p:nvSpPr>
          <p:cNvPr id="17" name="Text 4"/>
          <p:cNvSpPr txBox="1"/>
          <p:nvPr/>
        </p:nvSpPr>
        <p:spPr>
          <a:xfrm>
            <a:off x="4565662" y="3141846"/>
            <a:ext cx="1938825" cy="315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Гражданское слово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5624381" y="1894014"/>
            <a:ext cx="2373525" cy="627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имя связано с честным изображением войны, памяти и исторических перемен, показанных через судьбу деревни и человека, который не может уклониться от совести.
</a:t>
            </a:r>
            <a:endParaRPr lang="en-US" sz="900" dirty="0"/>
          </a:p>
        </p:txBody>
      </p:sp>
      <p:sp>
        <p:nvSpPr>
          <p:cNvPr id="19" name="Text 6"/>
          <p:cNvSpPr txBox="1"/>
          <p:nvPr/>
        </p:nvSpPr>
        <p:spPr>
          <a:xfrm>
            <a:off x="6059213" y="1543736"/>
            <a:ext cx="1938825" cy="315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итог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2629691" y="1894014"/>
            <a:ext cx="2373525" cy="627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Центральное место в его наследии занимает тетралогия «Пряслины», а также повести и очерки о северной деревне, где повседневный труд становится основой художественного смысла.
</a:t>
            </a:r>
            <a:endParaRPr lang="en-US" sz="900" dirty="0"/>
          </a:p>
        </p:txBody>
      </p:sp>
      <p:sp>
        <p:nvSpPr>
          <p:cNvPr id="21" name="Text 8"/>
          <p:cNvSpPr txBox="1"/>
          <p:nvPr/>
        </p:nvSpPr>
        <p:spPr>
          <a:xfrm>
            <a:off x="3064522" y="1543736"/>
            <a:ext cx="1938825" cy="315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книги
</a:t>
            </a:r>
            <a:endParaRPr lang="en-US" sz="1200" dirty="0"/>
          </a:p>
        </p:txBody>
      </p:sp>
      <p:sp>
        <p:nvSpPr>
          <p:cNvPr id="22" name="Text 9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2186" y="2128156"/>
            <a:ext cx="64797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Фёдор Абрамов — писатель совести и памяти
</a:t>
            </a:r>
            <a:endParaRPr lang="en-US" sz="2609" dirty="0"/>
          </a:p>
        </p:txBody>
      </p:sp>
      <p:sp>
        <p:nvSpPr>
          <p:cNvPr id="5" name="Text 1"/>
          <p:cNvSpPr txBox="1"/>
          <p:nvPr/>
        </p:nvSpPr>
        <p:spPr>
          <a:xfrm>
            <a:off x="1481270" y="2864575"/>
            <a:ext cx="61728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Абрамов превратил судьбу северной деревни в большой разговор о России, показав, что литература способна хранить память, проверять совесть и помогать понимать цену исторических перемен.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2026-05-23T21:44:09Z</dcterms:created>
  <dcterms:modified xsi:type="dcterms:W3CDTF">2026-05-23T21:44:09Z</dcterms:modified>
</cp:coreProperties>
</file>