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определяется размещение промышленных предприятий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 зависит от совокупности факторов: сырья, энергии, транспорта, труда, спроса, экологии и политики.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размещение предприятий — географическая проблема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меняет потоки грузов, потребление энергии и потребность в кадрах. Раньше предприятия тяготели к ресурсам и узлам перевозок, а сегодня важнее инфраструктура, наука, экология и логистика. В России это особенно видно между ресурсными районами, центрами Европы и востоком страны.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Материалоёмкие отрасли стараются размещаться ближе к источникам сырья: так дешевле или проще доставить исходные материалы, чем перемещать на большие расстояния готовую продукцию.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влияет и качество сырья: содержание металла в руде, влажность древесины, жирность молока, сахаристость свеклы меняют затраты на переработку и выпуск.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потери массы при обработке и выше издержки первичной переработки, тем сильнее предприятие зависит от сырьевой базы и тем ближе его выгодно располагать к месторождениям.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3181" y="3236075"/>
            <a:ext cx="200288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фактор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и стабильная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Энергоёмкие производства ориентируются на районы с крупным и устойчивым энергоснабжением. В себестоимости электроэнергия может занимать заметную долю, поэтому важны надёжность поставок и масштаб генерирующих мощностей.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Отрасли-тяжеловесы по потреблению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производствам относят алюминиевую промышленность, электрометаллургию, химическую отрасль и производство удобрений. Их технологические процессы напрямую «привязаны» к энергоресурсам.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сети и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непрерывной работы нужны линии электропередачи и возможность долговременного обеспечения ресурсом. Тогда технологические простои реже приводят к росту себестоимости и срыву планов выпуска продукции.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у крупных энергосистем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энергоёмкие предприятия часто размещают рядом с ГЭС, ТЭС и крупными энергосистемами. Так легче обеспечить промышленным площадкам требуемую мощность на длительный срок.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 и логистика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влияет на выбор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фактор особенно важен предприятиям, которые получают сырьё издалека и отправляют продукцию на большие расстояния. Выгодны районы пересечения железных дорог, автомагистралей, речных путей, морских портов и терминалов.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для тяжёлой промышленности и рынка потребителя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тяжёлой промышленности решают крупные грузопотоки и низкая стоимость перевозок. Для отраслей, работающих с потребителем, критична скорость доставки: транспортная сеть должна обеспечивать регулярные поставки к рынкам сбыта.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влияют на выбор места сильнее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высоких «средних» значениях конкретный ведущий фактор зависит от отрасли и технологии, поэтому одно число не описывает все случаи.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проста: там, где выше издержки на ресурсы и перевозки, фактор размещения сильнее. Экология и политика становятся решающими при жёстких ограничениях.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(сводка по географическим закономерностям, без привязки к конкретной статистике).
</a:t>
            </a:r>
            <a:endParaRPr lang="en-US" sz="8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 квалификация кадров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Формирование кадрового запроса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определяется, какие специалисты нужны: инженеры, технологи, исследователи или рабочие высокой квалификации. Чем сложнее технология, тем выше требования к уровню образования и опыту.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Концентрация в городах и научных центрах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предприятия часто тяготеют к крупным городам, университетским центрам и научным организациям. Так проще привлечь кадры и выстроить кооперацию между компаниями и образованием.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Поддержка через образование и технопарки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профессиональные образовательные программы, кадровый резерв и технопарки. Они уменьшают разрыв между обучением и практическими задачами производства.
</a:t>
            </a:r>
            <a:endParaRPr lang="en-US" sz="12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рынок как фактор размещения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 скорость доставки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производства располагаются ближе к потребителю, когда перевозка на дальние расстояния затруднена или экономически невыгодна. Тогда выигрывает время доставки и свежесть продукции.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 логистика складов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отраслей важны не только размеры рынка, но и наличие складов, а также плотность населения. Размещение рядом с агломерациями снижает издержки на распределение.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Покупательная способность и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сбыта влияет через уровень покупательной способности. Чем ближе производство к основным группам покупателей, тем проще планировать объёмы и ассортимент, снижая потери от просчёта спроса.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меняющийся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предпочтения и спрос меняются быстро, возрастает ценность близости к крупным городам. Так предприятию легче перестраивать выпуск и логистику под текущие потребности.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места для промышленного предприятия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оценки площадки: от ресурсов и энергии до экологии и итоговых затрат.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ограничивается санитарными нормами, качеством воздуха и состоянием водных ресурсов. Допустимая нагрузка на территорию задаёт рамки, в которых технология и масштабы производства должны быть безопасными.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строгие требования предъявляют к химическим, металлургическим, нефтеперерабатывающим и целлюлозно-бумажным предприятиям. Здесь выше риск загрязнений, поэтому контроль и профилактика становятся частью самого проекта площадки.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соответствия требованиям нужны санитарно-защитные зоны, очистные сооружения и системы утилизации отходов. Также учитывают удалённость от жилой застройки, чтобы снизить воздействие на здоровье людей и среду обитания.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размещения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 усилился в последние десятилетия из-за роста городов и внимания к качеству жизни. Поэтому решения о размещении всё чаще требуют не только экономического расчёта, но и долговременной экологической устойчивости.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78650"/>
            <a:ext cx="4782600" cy="243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важнее для разных отраслей промышленности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по-разному «привязаны» к условиям размещения: где-то ключевыми оказываются ресурсы и энергия, а где-то — кадры, транспорт и близость рынка. Поэтому промышленная карта страны формируется не по единому шаблону.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отрасль зависит от издержек и дефицитных ресурсов, тем сильнее «тянет» ее к соответствующим территориям; чем выше роль знаний и кооперации, тем важнее города и научные центры.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обобщенная характеристика факторов размещения отраслей (без привязки к единому статистическому массиву).
</a:t>
            </a:r>
            <a:endParaRPr lang="en-US" sz="8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инженерная подготовка территории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предприятие нуждается в водоснабжении, электросетях, газопроводе, канализации, очистных сооружениях, подъездных путях и устойчивой связи. Без этого возрастает стоимость запуска и усложняется работа технологического оборудования в обычном режиме.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 готовой инженерной подготовкой снижают объем строительно-монтажных работ и ускоряют выход на проектную мощность. Промышленные зоны, технопарки и индустриальные парки создаются, чтобы уменьшать стартовые затраты и поддерживать расширение площадки.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затрат при разных вариантах размещения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один фактор кажется «решающим», итог определяет совокупность затрат: логистика влияет на сроки и расходы, энергия — на текущие издержки, а экология — на обязательные инвестиции.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обычно лежит там, где суммарные расходы и риски (включая экологические и инфраструктурные) ниже, а цепочка поставок устойчивее.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логика расчета затрат по типовым компонентам (транспорт, энергия, зарплата, экология, инфраструктура); точные числа зависят от конкретных проектов.
</a:t>
            </a:r>
            <a:endParaRPr lang="en-US" sz="8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предприятия группируются в агломерации, узлы и кластеры, сокращаются расходы на кооперацию: поставщики, ремонтные службы и логистические операторы находятся ближе друг к другу.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концентрация и промышленные узлы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ускоряет обмен технологиями и повышает специализацию территории: проще находить нужные компетенции, оборудование и кадровый резерв, а также быстрее запускать модернизацию производства.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промышленном узле предприятия могут использовать общую инфраструктуру — ремонтную базу, склады, энергетические мощности и транспортные связи. Это особенно заметно в старопромышленных районах и крупных городах.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и региональное развитие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субсидии и экономические режимы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меняет экономику проектов через налоговые льготы, субсидии и специальные экономические зоны. Это снижает барьеры входа для инвесторов и помогает запускать производства в менее развитых территориях.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 инвестиционная привлекательность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акцент делается на создании рабочих мест и повышении привлекательности территории для инвестиций. Так формируется местный кадровый резерв и снижается зависимость бизнеса от завозных специалистов.
</a:t>
            </a:r>
            <a:endParaRPr lang="en-US" sz="1304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выражается в строительстве дорог, электросетей, портов и промышленных площадок. Чем лучше инженерная база, тем ниже стоимость логистики и энергоснабжения, а значит — выше вероятность устойчивой работы предприятий.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землепользования и 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устанавливаются правила землепользования и требования к размещению, что влияет на доступность площадок. Компании заранее учитывают экологические нормы и инфраструктурные ограничения, чтобы избежать остановок проекта.
</a:t>
            </a:r>
            <a:endParaRPr lang="en-US" sz="12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размещения 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 «связка» руды, топлива и выгодного 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заводы выросли там, где сходились сырьевая база и источники энергии, а также проходили удобные коммуникации между западными и восточными районами. Такое сочетание снижало издержки на доставку и помогало промышленности развиваться как устойчивой системе.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транспорт по Волге и промышленный рост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усиливалось как транспортный и промышленный район благодаря связям по Волге и сети крупных городов. Теплый климат и развитое сельское хозяйство обеспечивали потребности производства, а водные перевозки ускоряли движение грузов.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Восток: ресурсы, гидроэнергия и курс на освоение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 Дальний Восток получили промышленный импульс из-за богатых природных ресурсов и возможностей гидроэнергетики. Одновременно свою роль играла государственная политика освоения новых территорий, которая подкрепляла проекты инфраструктурой и кадрами.
</a:t>
            </a:r>
            <a:endParaRPr lang="en-US" sz="116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— разные приоритеты размещения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«сложнее» технология и дороже компетенции, тем сильнее в приоритетах растут кадры и научная среда, даже если ресурсы доступны.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места для всех отраслей не существует: территория выигрывает, когда совпадают ее ресурсы, инфраструктура и потребности конкретного производства.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приоритетов факторов размещения отраслей (качественное сравнение; численные значения условны).
</a:t>
            </a:r>
            <a:endParaRPr lang="en-US" sz="8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усиливается роль цифровой логистики, быстрой связи и автоматизации: компания оценивает не только географию, но и надежность информационных каналов и управления процессами.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размещении промышленности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значение научных центров, инженерных школ и крупных агломераций, где проще найти кадры и партнеров. Поэтому инновационно ориентированные производства чаще тяготеют к «узлам знаний».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учитывают устойчивость цепочек поставок и риск сбоев транспорта, а также возможность быстро перестроить производство. Это влияет на выбор маршрутов, запасов и степени диверсификации поставщиков.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новых предприятий важны уже не только ресурсы и транспорт, но и доступ к технологиям, промышленным сервисам и сетям: от испытательных площадок до специализированных подрядчиков и инженерных услуг.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601285"/>
            <a:ext cx="4782600" cy="25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критерии выбора площадки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связаны между собой: сырье, энергия и транспорт формируют текущие издержки, кадры и рынок влияют на производительность и спрос, а экология задает обязательные ограничения. Инфраструктура и господдержка уменьшают риски и ускоряют запуск.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размещение — это баланс экономической эффективности, безопасности и долгосрочной устойчивости: один слабый пункт способен «перекрыть» выгоды остальных.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Структурированное обобщение критериев размещения из курса школьной географии (качественный подход).
</a:t>
            </a:r>
            <a:endParaRPr lang="en-US" sz="8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размещение предприятий определяется совокупностью факторов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промышленных предприятий — результат сочетания природных, экономических, социальных и политических условий. Для одних отраслей решают сырье и энергия, для других — кадры, транспорт или близость к рынку, а экология становится обязательным ограничителем.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2026-05-13T06:30:16Z</dcterms:created>
  <dcterms:modified xsi:type="dcterms:W3CDTF">2026-05-13T06:30:16Z</dcterms:modified>
</cp:coreProperties>
</file>