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First Wealth Is Health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английского о здоровье, привычках и простых фразах для 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важно на уроке английского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шестиклассникам: она связана со сном, питанием, движением и школьным распорядком. На понятных примерах удобно повторять базовую лексику и учиться говорить о своих привычках по-английски.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него сложнее учиться, играть, путешествовать и достигать целей. Пословица делает эту мысль короткой, яркой и удобной для устной речи.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ценная вещь для человека — это здоровье.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пословица «The first wealth is health»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здоровья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health, healthy, sick и strong помогают описывать самочувствие. Они нужны, чтобы сказать, чувствует ли человек себя хорошо, устал ли он или полон сил.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sleep, exercise, rest и water связаны с ежедневными действиями, которые поддерживают организм. Эти слова легко включаются в короткие предложения о режиме дня.
</a:t>
            </a:r>
            <a:endParaRPr lang="en-US" sz="1131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food, vitamins и healthy помогает говорить о том, что полезно есть каждый день. На уроке удобно сравнивать здоровые и менее полезные продукты.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показать на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подходят яблоко, бутылка воды, бег, сон, мытьё рук и зарядка. Такие образы сразу делают слова понятными и запоминающимися для школьников.
</a:t>
            </a:r>
            <a:endParaRPr lang="en-US" sz="11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привычки школьники связывают с хорошим самочувствием в обычный день.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движение выглядят наиболее сильными факторами, а питание, вода, отдых и гигиена поддерживают результат.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теме урока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чувствовать себя хорошо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предложения о здоровье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режим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sleep 9 hours a day. Такое предложение помогает назвать полезную привычку и потренировать Present Simple без сложных конструкций. Оно легко подходит для рассказа о своём дне.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drink water every day. Фраза короткая и понятная, а также напоминает о важной привычке, которая помогает сохранять внимание на уроках и чувствовать себя бодрее.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зарядка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 morning exercises. Это удобный пример для темы спорта и здоровья: одно простое действие показывает, что человек заботится о своём теле с самого утра.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food gives me energy. В этом предложении можно связать еду с самочувствием и объяснить, почему полезные продукты важны для учёбы, игр и активного дня.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перед едой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Wash your hands before lunch. Такое предложение подходит для правил поведения в школе и дома. Оно учит не только английскому, но и безопасной повседневной привычке.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food: полезная еда и напитки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перед уроками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легче начинать, если на столе есть fruit, cereal и milk. Такой завтрак помогает не торопиться и даёт силы на первые уроки. Когда школьник ест утром, ему проще сосредоточиться и сохранять хорошее настроение до перемены.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вместо сладкого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Чипсы, sweets и sugary drinks выглядят привлекательно, но не дают организму устойчивой пользы. Лучше сравнить их с vegetables, fish и water. Такой выбор помогает чувствовать себя легче и поддерживает внимание во время занятий.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важна в школе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water в рюкзаке — простая привычка, которая помогает в течение дня. Если пить воду регулярно, легче сохранять ясность мысли, особенно на длинных уроках и во время домашнего задания.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что здоровье зависит не от одного действия, а от баланса привычек в течение дня.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сон, питание и движение на хорошем уровне, самочувствие и учебная концентрация растут; чрезмерное экранное время нарушает этот баланс.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теме урока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routine and health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ключевую лексику темы и простые примеры употребления в предложениях.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базу для разговора о здоровье и помогают строить короткие, понятные предложения по-английски.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урока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урока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01462"/>
            <a:ext cx="421649" cy="374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правила безопасности для здоровья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Мойте руки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Wash your hands before eating and after coming home. Эта привычка помогает уменьшить риск простуды и делает повседневную жизнь более безопасной.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Чистите зубы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Brush your teeth every morning and evening. Регулярный уход за зубами важен для здоровья, а ещё он формирует аккуратный и ответственный распорядок дня.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Проветривайте комнату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your room clean and air it regularly. Свежий воздух помогает чувствовать себя лучше, а порядок дома облегчает отдых и подготовку к занятиям.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Кашляйте правильно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Cover your mouth when you cough or sneeze. Такое простое правило защищает окружающих и особенно важно в школе, где люди находятся рядом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здоровом дне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для устного ответа: от описания утра к полезным привычкам и итоговой фразе о самочувствии.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I feel: эмоции и здоровье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37925"/>
            <a:ext cx="3658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 высыпаюсь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 sleep well, I feel happy, calm and active. Good sleep helps me wake up easier, listen better in class and have enough energy for lessons, games and homework.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751122"/>
            <a:ext cx="3658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сна мало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 do not sleep enough, I feel tired, worried and nervous. Then it is harder to concentrate, remember new words and stay in a good mood during the school day.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дня важен не меньше отдельных привычек: уроки, отдых и движение должны дополнять друг друга, а не конкурировать между собой.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экранное время растёт, сокращаются сон и спорт; тогда снижаются концентрация и бодрость. Умеренный режим помогает сохранить силы на весь день.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времени школьника, составлено для урока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time, sleep and activity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bad habits are harmful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сахара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сладкого даёт короткий всплеск энергии, а затем усталость. Если такие продукты становятся привычкой, труднее сохранять внимание, а организм получает меньше полезных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отход ко сну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поздний сон мешает восстановлению сил. Утром ребёнок просыпается медленнее, хуже запоминает материал и чаще чувствует раздражение, особенно на первых уроках.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завтрака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пропускает завтрак, ему сложнее сосредоточиться на уроках. Организм долго остаётся без энергии, поэтому быстрее появляется слабость, голод и желание перекусить чем-то вредным.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экрана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за телефоном или компьютером уменьшает движение и увеличивает усталость глаз. Если не делать перерывы, снижается активность, а самочувствие и настроение становятся хуже.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показывает, как повседневные решения влияют на здоровье, энергию и внимание на уроках.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замена в течение дня улучшает самочувствие. Полезный выбор поддерживает здоровье лучше, чем редкие, но большие усилия.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обсуждения здоровых привычек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выбор и менее полезный выбор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здорового школьного дня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сохранить силы на уроках и после школы.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6281" y="374525"/>
            <a:ext cx="244387" cy="279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6281" y="1274957"/>
            <a:ext cx="244387" cy="279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737" y="2175390"/>
            <a:ext cx="209475" cy="279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725" y="3106872"/>
            <a:ext cx="271500" cy="2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2725" y="3995238"/>
            <a:ext cx="271500" cy="2413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phrases for healthy habits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 exercises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 morning exercises. Эта фраза подходит, когда нужно сказать о начале дня. Она показывает, что движение помогает проснуться, настроиться на уроки и сохранить бодрость.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Fruit every day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eat fruit every day. Такое предложение удобно для разговора о полезной еде. Оно легко запоминается и помогает описать простую привычку без сложной грамматики.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Drink water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drink enough water. Фраза показывает заботу о здоровье в течение дня. Её можно использовать дома, в школе и в коротком ответе на уроке.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to bed early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go to bed early. Это выражение связано с режимом дня и хорошим сном. Оно помогает объяснить, почему отдых важен для энергии и внимания.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things tidy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keep my room tidy. Фраза связывает здоровье с чистотой и порядком вокруг человека. Она подходит для мини-диалогов о полезных привычках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связаны между собой: даже небольшой перекос в одном из них быстро влияет на режим и настроение школьника.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сон и движение, но устойчивый результат появляется только тогда, когда питание, вода, отдых и гигиена тоже соблюдаются.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здоровья, подготовлено для урока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helps the body most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здоровых решений в школьной жизни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51300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a bottle of water to school. This simple habit helps you stay alert in lessons and avoids buying sugary drinks during the day.
</a:t>
            </a:r>
            <a:endParaRPr lang="en-US" sz="1077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244424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Eat an apple instead of sweets. Such a choice gives the body vitamins and keeps energy more stable than a quick sugar boost.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360000" y="303718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a walk after lessons or do a short exercise break. Movement helps the body relax after sitting and improves mood for the evening.
</a:t>
            </a:r>
            <a:endParaRPr lang="en-US" sz="1020" dirty="0"/>
          </a:p>
        </p:txBody>
      </p:sp>
      <p:sp>
        <p:nvSpPr>
          <p:cNvPr id="14" name="Text 5"/>
          <p:cNvSpPr txBox="1"/>
          <p:nvPr/>
        </p:nvSpPr>
        <p:spPr>
          <a:xfrm>
            <a:off x="360000" y="3630134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 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 before 10 p.m. When bedtime is earlier, the body has more time to recover, and it is easier to wake up for school.
</a:t>
            </a:r>
            <a:endParaRPr lang="en-US" sz="1141" dirty="0"/>
          </a:p>
        </p:txBody>
      </p:sp>
      <p:sp>
        <p:nvSpPr>
          <p:cNvPr id="15" name="Text 6"/>
          <p:cNvSpPr txBox="1"/>
          <p:nvPr/>
        </p:nvSpPr>
        <p:spPr>
          <a:xfrm>
            <a:off x="360000" y="4223097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Wash hands before eating. This habit is simple, but it protects health and lowers the risk of infections in school and at home.
</a:t>
            </a:r>
            <a:endParaRPr lang="en-US" sz="11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 — основа успеха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The first wealth is health напоминает: именно здоровье помогает учиться, двигаться, отдыхать и радоваться каждому дню. Полезные привычки делают школьную жизнь легче и увереннее.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2026-05-30T15:11:13Z</dcterms:created>
  <dcterms:modified xsi:type="dcterms:W3CDTF">2026-05-30T15:11:13Z</dcterms:modified>
</cp:coreProperties>
</file>