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окружающая среда: ключевые темы и значение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влияния животных на природу и роль человека в их сохранении.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наблюдали за животными, создавая мифы и рисунки. Научная биология XIX века заложила основы их классификации. Современные исследования раскрывают влияние человека и изменений климата на их распространение и численность.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животных в истории и науке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состоит из живых компонентов, таких как животные, растения и микроорганизмы, обеспечивающих биологическое разнообразие и взаимодействия.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включает воздух, воду, почву и минералы, создающих фундаментальные условия для жизнедеятельности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живыми и неживыми элементами формируют устойчивость экосистем и поддерживают баланс природы.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окружающей среды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их уникальные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теплокровные животные, имеющие шерсть и кормящие детёнышей молоком. Они обитают в самых разных средах: от лесов до городов, играя важную роль в экосистемах.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способность к перелётам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крыльями, позволяющими им совершать длительные миграции. Эти перелёты связаны с изменением сезонов и помогают им находить пищу и места для размножения.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насекомых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многочисленная группа животных, выполняющая опыление растений и являющаяся пищей для многих видов. Их разнообразие обеспечивает жизненный цикл многих экосистем.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разнообразие животного мира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Опылители, например пчёлы и бабочки, способствуют размножению растений и поддерживают урожайность сельхозкультур.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поддерживают экосистемы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белки разносят семена, помогая растениям колонизировать новые территории и поддерживать разнообразие флоры.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насекомые и амфибии контролируют популяции вредителей, поддерживая здоровье растений и уменьшая распространение болезней.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органических остатков животными способствует обновлению и плодородию почвы, обеспечивая круговорот веществ.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животных и растений в природе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муравьи и пчёлы, выполняют опыление цветов и помогают растениям распространять семена для успешного размножения.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животных питанием, укрытием и кислородом, создавая основу для сложных взаимосвязей в экосистемах.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адаптировались к жизни в различных экосистемах от полярных до тропических регионов.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благоприятная среда для животных — суша, но многие освоили воду и воздух благодаря эволюционным адаптациям.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экологии,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разных средах обитания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роль животных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— распространитель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и прячут орехи, способствуя росту новых деревьев в лесах и поддерживая растительное разнообразие.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контролёр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регулируют популяцию копытных животных, предотвращая перенаселение и помогая поддерживать равновесие экосистемы.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— строитель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 плотины, бобры создают пруды и озёра, улучшая условия обитания для множества водных видов.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экологическая ниша обладает уникальной функцией, обеспечивая стабильность и устойчивость природных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архитекторы среды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бобров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активно изменяют ландшафт, строя плотины, которые не только регулируют уровень воды, но и создают новые экосистемы для растений и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дятлов и термитов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выдалбливают дупла, служащие домом для многих птиц и млекопитающих. Термиты строят сложные гнёзда, влияя на структуру и влажность почвы саванн.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почву, воду и растительный покров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по-разному воздействуют на природу: дождевые черви улучшают почву, лягушки очищают водоёмы, а слоны способствуют росту растений через создание просек.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виды животных улучшают условия для жизни других организмов, поддерживая экосистемный баланс.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(Биология, 2022)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в XX веке привела к сокращению естественных мест обитания диких животных примерно на 30%, уменьшая их возможности для выживания и размножения.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объектов пластиковыми отходами вызывает массовую гибель рыб и птиц, нарушая экосистемы рек и озёр, на что остро реагируют экологи.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расширение городских территорий заставляет многих лесных и степных животных покидать привычные среды, что приводит к падению численности их популяций.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животных и их среду обитания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исчезающего богатства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амурского тигра сократилась до менее 600 особей из-за охоты и разрушения лесов. Восстановление его численности требует комплексных усилий по охране и борьбе с браконьерством.
</a:t>
            </a:r>
            <a:endParaRPr lang="en-US" sz="116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изменения в арктической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численность белых медведей около 22 тысяч. Изменение климата и таяние льдов угрожают их привычному образу жизни и условиям охоты на добычу.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— редкий гигант на грани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всём мире осталось менее 30 тысяч носорогов, главным образом из-за нелегальной охоты ради рогов. Международные меры пытаются остановить этот кризис.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Вымирающие виды животных: красная книга и примеры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50 лет численность млекопитающих и птиц значительно уменьшилась, особенно в регионах с интенсивной хозяйственной деятельностью.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необходимость комплексного подхода к сохранению среды обитания и борьбе с браконьерством для стабилизации популяций.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численности животных: статистика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сокращает ареал обитания северных видов, таких как белый медведь, ограничивая доступ к традиционной пище и средам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амфибии меняют сроки миграций и размножения, что влияет на их выживаемость и синхронизацию с окружающей средой.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площади снежного покрова и ледников изменяет условия обитания Арктики, угрожая экосистемам и локальным видам.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климата вызывают появление новых конкурентов и вредителей, затрудняя адаптацию многих животных и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животных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бобр возвращается в природные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усилия по охране помогли увеличить численность европейского бобра до более 200 тысяч особей в России и Европе. Их деятельность способствует улучшению качества водных экосистем.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— король лесов возрождается благодаря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национальных парках Брянской области и Беларуси зубр успешно размножается под контролем специалистов, что позволяет стабилизировать численность этого редкого вида.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Кала́н — морская выдра спасена от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на охоту и охранные меры удвоили популяцию кала́нов, восстанавливая их роль в морской экосистеме и сохраняя биологическое разнообразие.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видов: успешные примеры реинтродукции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России: защита животных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государственных заповедников в СССР с целью охраны редких и ценных природных территорий и видов животных.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заповедников и внедрение строгого режима охраны, что позволило сохранить многие исчезающие виды растений и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туризма и научных исследований в национальных парках, активизация природоохранных программ.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законодательной поддержки и финансирования, снижение браконьерства и усиление контроля на особо охраняемых природных территориях.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животные: новые условия жизни и примеры адаптации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совы, ежи и лисы, успешно приспособились к городам, находя пищу среди отходов и убежища в парках или заброшенных зданиях.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урбанизация приносит и угрозы: загрязнение, автотранспорт, шум и световое воздействие нарушают их природные ритмы и увеличивают риск травм.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158121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международные проекты охраны природы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влияние различных программ по сохранению животных: от создания искусственных гнёзд до экологического образования школьников.
</a:t>
            </a:r>
            <a:endParaRPr lang="en-US" sz="1085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меры значительно улучшают условия для животных и повышают экологическую культуру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меры помощи животным: опыт и результаты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сортировка и переработка бытовых отходов помогает уменьшить пластиковое загрязнение, спасая жизни многих видов животных.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экологических инициативах, таких как уборка парков и посадка деревьев, способствует созданию благоприятной среды обитания.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заповедников и отказ от товаров, связанных с редкими животными, помогают сохранить разнообразие видов на планете.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 человека в защиту животных и природы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человек: совместная забота о будущем природы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 гарантирует устойчивость экосистем и здоровье планеты. Каждый из нас может внести важный вклад в сохранение богатства живого мира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2026-05-08T20:20:45Z</dcterms:created>
  <dcterms:modified xsi:type="dcterms:W3CDTF">2026-05-08T20:20:45Z</dcterms:modified>
</cp:coreProperties>
</file>