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1392" y="1143029"/>
            <a:ext cx="7453198" cy="21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природы, ресурсов и демографических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 площади материк мира: Африка как пространство контрастов.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022350" y="3930651"/>
            <a:ext cx="22479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Африка и 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пересекает экватор и нулевой меридиан, поэтому её природные условия крайне разнообразны. От Средиземного моря до Индийского океана материк объединяет пустыни, влажные леса и густонаселённые речные долины, определяя расселение людей и развитие хозяйства.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Африки: плоскогорья, впадины и вулканы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материка поднята над уровнем моря и представлена плоскогорьями и плато. Поэтому Африка меньше похожа на материк протяжённых горных цепей и больше — на высокое поднятое основание.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тектоническая зона континента тянется через восток Африки и связана с разломами земной коры, вулканизмом и землетрясениями. Именно здесь формируются одни из самых выразительных ландшафтов материка.
</a:t>
            </a:r>
            <a:endParaRPr lang="en-US" sz="1235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и гора Кения выделяются как символы высотной поясности Африки. Эти вулканические вершины показывают, что даже на материке плато есть области значительных абсолютных высот.
</a:t>
            </a:r>
            <a:endParaRPr lang="en-US" sz="1328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бассейнов Конго и Нигера, а также побережий Гвинейского залива лучше подходят для городов, путей сообщения и земледелия. Рельеф напрямую задаёт, где сосредоточены население и транспорт.
</a:t>
            </a:r>
            <a:endParaRPr lang="en-US" sz="13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 и его влияние на хозяйство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тропических широт делает температуры высокими почти круглый год. Для многих районов главной особенностью становится не холод, а дефицит влаги и резкая сезонность осадков.
</a:t>
            </a:r>
            <a:endParaRPr lang="en-US" sz="78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территории относятся к аридным и полуаридным зонам. Сахара, Намиб и полупустыни внутренней Африки ограничивают земледелие, водоснабжение и плотность населения.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получают много влаги, а саванны и пустыни — гораздо меньше. Поэтому хозяйство сильно зависит от сезона дождей, особенно там, где преобладает дождевое земледелие.
</a:t>
            </a:r>
            <a:endParaRPr lang="en-US" sz="784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климата влияют на выращивание культур, скотоводство, размещение городов и транспортные маршруты. В более влажных районах возможности хозяйства шире, чем в засушливых внутренних областях.
</a:t>
            </a:r>
            <a:endParaRPr lang="en-US" sz="7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Африки по крупным регионам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Восточная Африка выделяются сочетанием высокой рождаемости, крупных агломераций и более благоприятных условий расселения.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населённые регионы формируют демографическое ядро материка, тогда как пустынные и маловодные территории остаются слабо заселёнными.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по регионам Африки, 2024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 большой будущий трудовой потенциал, но одновременно требует быстрых инвестиций в образование, здравоохранение, жильё и создание рабочих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Prospects, 2024
</a:t>
            </a:r>
            <a:endParaRPr lang="en-US" sz="1196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лет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медианный возраст населения Африки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численности населения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государств, формирующих основные демографические узлы материка, и их крупнейшие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Нигерия, Египет, Эфиопия, ДР Конго и Танзания концентрируют крупнейшие массы населения, поэтому именно они особенно важны для региональной политики и экономики.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национальные статистические службы, 2024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культурное разнообразие Африки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континенте существует несколько тысяч языков, отражающих сложную этническую карту Африки. Языковое разнообразие делает регион особенно богатым, но иногда усложняет управление и образование.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используются арабский, английский, французский и португальский, а также суахили и хауса. Они часто служат языками межэтнического общения и официальной коммуникации.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одежда, музыка, танцы и орнаменты передают историческую память и нормы общинной жизни. Во многих странах именно культура помогает сохранять преемственность между поколениями.
</a:t>
            </a:r>
            <a:endParaRPr lang="en-US" sz="831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культура не сводится к прошлому: она активно развивается в городах, кино, моде и цифровом творчестве. Это формирует многослойный и динамичный образ материка.
</a:t>
            </a:r>
            <a:endParaRPr lang="en-US" sz="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этапы исторического развития материка и их влияние на современную Африку.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Африки от древних цивилизаций к независимости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современные государственные границы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линии границ были проведены европейскими державами без учёта этнических территорий и исторических связей. Это создало государства, внутри которых оказались разные народы и конкурирующие интересы.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напряжённости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колониального раздела стало одним из факторов внутренних конфликтов, сепаратизма и политической нестабильности. Особенно остро это проявляется там, где границы разорвали единые общности.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право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 сохранился в официальных языках, правовых системах и административных моделях. Поэтому государственные институты во многих странах сочетают местные традиции и европейские формы управления.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ряда стран по-прежнему ориентирована на экспорт сырья, а не на глубокую переработку. Это отражает исторически сложившуюся структуру хозяйства, унаследованную от колониальной эпохи.
</a:t>
            </a:r>
            <a:endParaRPr lang="en-US" sz="10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Африки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сырьевой сектор и сельское хозяйство формируют основу занятости и экспорта, а переработка продукции внутри материка развивается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 опирается на услуги, сырьё и аграрный труд, но более глубокая переработка способна заметно повысить добавленную стоимость.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World Bank, African Development Bank и национальных статистических служб (последние доступные оценки)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79" y="2043079"/>
            <a:ext cx="344221" cy="3059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0881" y="2030631"/>
            <a:ext cx="330870" cy="33087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8445" y="2030631"/>
            <a:ext cx="330870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Африки: четыре опоры сырьевой экономики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бассейны Нигерии, Анголы и ряда североафриканских стран обеспечивают валютные поступления, но делают экономики уязвимыми к колебаниям мировых цен и спроса.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Медь, кобальт, марганец и платина особенно важны для промышленности и энергетики. ДР Конго, Замбия и ЮАР входят в число ключевых поставщиков этих ресурсов.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 и 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 алмазы долгое время определяли экспортный профиль многих стран. Их добыча приносит доход, но требует прозрачного управления и контроля над цепочками поставок.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и агроресурсы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 располагает крупными запасами фосфатов, важных для удобрений, а в сельскохозяйственных регионах ресурсы почв и воды напрямую влияют на продовольственную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8" y="1972447"/>
            <a:ext cx="3292863" cy="22033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Африки и их 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Африки концентрируют управление, транспорт, торговлю и финансы, а их рост поддерживается миграцией и расширением сферы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особенно силён там, где сосредоточены рабочие места, транспортные узлы и государственные функции; это ускоряет урбанизацию и усиливает нагрузку на инфраструктуру.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национальные статистические службы (последние доступные оценки)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30307"/>
            <a:ext cx="3264562" cy="15111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3078357"/>
            <a:ext cx="3264562" cy="15111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сельское хозяйство определяет повседневную жизнь
</a:t>
            </a:r>
            <a:endParaRPr lang="en-US" sz="2206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16567" y="1654684"/>
            <a:ext cx="4562020" cy="1062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от которого зависит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Африки сельское хозяйство остаётся главным источником занятости и дохода для семей. На полях выращивают кукурузу, маниок, сорго и просо, а также экспортные культуры — кофе, какао, чай и хлопок. Именно от урожая часто зависит стабильность местных рынков и цен на продукты.
</a:t>
            </a:r>
            <a:endParaRPr lang="en-US" sz="1263" dirty="0"/>
          </a:p>
        </p:txBody>
      </p:sp>
      <p:sp>
        <p:nvSpPr>
          <p:cNvPr id="10" name="Text 3"/>
          <p:cNvSpPr txBox="1"/>
          <p:nvPr/>
        </p:nvSpPr>
        <p:spPr>
          <a:xfrm>
            <a:off x="3916567" y="3302733"/>
            <a:ext cx="4562020" cy="10623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хозяйств ориентирована на дождевое земледелие, поэтому погода здесь буквально определяет результаты сезона. Засуха, истощение почв и нерегулярные осадки быстро снижают урожайность, а это отражается на занятости, доходах и продовольственной безопасности в деревнях и городах.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международной торговле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континентальная зона свободной торговли должна уменьшить барьеры между странами и стимулировать производство продукции с большей добавленной стоимостью.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торговля остаётся сырьевой и зависимой от импорта, но региональная интеграция может усилить внутренние связи и промышленную кооперацию.
</a:t>
            </a:r>
            <a:endParaRPr lang="en-US" sz="1082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UNCTAD и African Continental Free Trade Area (AfCFTA), последние доступные оценки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ООН, UNEP и Африканского союза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экологические проблемы усиливают друг друга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64" y="2286286"/>
            <a:ext cx="228810" cy="228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615" y="2305192"/>
            <a:ext cx="238748" cy="1909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885" y="3528346"/>
            <a:ext cx="200209" cy="22881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1504" y="3528346"/>
            <a:ext cx="228810" cy="22881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мировой политике и объединениях
</a:t>
            </a:r>
            <a:endParaRPr lang="en-US" sz="2997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глобальных институтах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государства активно работают в ООН и других международных площадках, где обсуждаются безопасность, развитие, гуманитарные вопросы и правила мировой торговли.
</a:t>
            </a:r>
            <a:endParaRPr lang="en-US" sz="827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союз, ЭКОВАС, САДК и ЕАКС помогают странам координировать экономическую политику, реагировать на кризисы и усиливать переговорные позиции континента.
</a:t>
            </a:r>
            <a:endParaRPr lang="en-US" sz="827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критические металлы делают Африку важной для мировой энергетики и высокотехнологичных отраслей, поэтому решения в регионе влияют далеко за его пределами.
</a:t>
            </a:r>
            <a:endParaRPr lang="en-US" sz="827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глобальную повестку
</a:t>
            </a:r>
            <a:pPr algn="l" indent="0" marL="0">
              <a:lnSpc>
                <a:spcPct val="100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климатические изменения и продовольственная безопасность делают Африку участником ключевых международных дискуссий, а не только объектом внешней политики.
</a:t>
            </a:r>
            <a:endParaRPr lang="en-US" sz="8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95" y="1773094"/>
            <a:ext cx="3876389" cy="15974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728" y="1773094"/>
            <a:ext cx="3876386" cy="15974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8194" y="754380"/>
            <a:ext cx="8101924" cy="6743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университеты и новая культурная сцена
</a:t>
            </a:r>
            <a:endParaRPr lang="en-US" sz="2654" dirty="0"/>
          </a:p>
        </p:txBody>
      </p:sp>
      <p:sp>
        <p:nvSpPr>
          <p:cNvPr id="9" name="Text 2"/>
          <p:cNvSpPr txBox="1"/>
          <p:nvPr/>
        </p:nvSpPr>
        <p:spPr>
          <a:xfrm>
            <a:off x="478191" y="3505199"/>
            <a:ext cx="3876389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Кампусы, где формируется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Найроби, Кейптауне, Лагосе и Каире растут университеты, исследовательские центры и технологические стартапы. Здесь всё чаще появляются проекты в сфере медицины, цифровых сервисов и инженерии. Эти города становятся пространством, где образование напрямую связано с развитием экономики и новых профессий.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4703728" y="3505199"/>
            <a:ext cx="3876386" cy="100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меняющая представление о континенте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литература, кино, музыка и современное искусство заметно влияют на мировую культуру и формируют новый образ материка. В городах работают студии, галереи и фестивали, где традиции соседствуют с современными формами самовыражения и международным признанием.
</a:t>
            </a:r>
            <a:endParaRPr lang="en-US" sz="11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и проблемы развития Африки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континента зависит от того, смогут ли государства превратить демографический рост и ресурсы в рабочие места, образование и устойчивую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Африки очень высок, но его реализация сдерживается структурными рисками; решающими становятся управление, инвестиции и региональное сотрудничество.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Всемирного банка и Африканского банка развития (последние доступные оценки)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континент, где возможности требуют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ресурсы, молодое население и культурное богатство с бедностью, неравенством и экологическими рисками. Её будущее определят образование, инфраструктура, интеграция и ответственное управление развитием.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2026-06-03T02:30:56Z</dcterms:created>
  <dcterms:modified xsi:type="dcterms:W3CDTF">2026-06-03T02:30:56Z</dcterms:modified>
</cp:coreProperties>
</file>