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океан — главная часть гидросферы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связывает моря и континенты, запускает круговорот воды и формирует климат.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— водная оболочка Земли: Мировой океан, моря, реки, озёра, ледники, подземные воды и водяной пар в атмосфере. Океан — самая большая часть гидросферы и главный резервуар солёной воды. Он постоянно пополняется за счёт испарения и осадков.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гидросфера и какое место в ней занимает океан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Пресная вода составляет около 2,5% всех запасов воды на Земле. Солёная вода — примерно 97,5% — сосредоточена почти полностью в Мировом океане и определяет общий водный баланс.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2,5%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распределения водных ресурсов Земли по данным сводных научных источников (USGS, UNESCO/IHP), в учебных обобщениях.
</a:t>
            </a:r>
            <a:endParaRPr lang="en-US" sz="673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этой пресной воды хранится в ледниках и подземных водах.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океанов Земли и их размеры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большой по площади — Тихий океан: его размеры заметно влияют на обмен теплом и водой между широтами.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площадь океанов распределена неравномерно: это важно для понимания климата и морских условий.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долей площади океанов по международным классификациям (в школьных атласах и справочниках; значения округлены).
</a:t>
            </a:r>
            <a:endParaRPr lang="en-US" sz="67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499" y="1376325"/>
            <a:ext cx="4693052" cy="2677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числовые характеристики Мирового океана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параметры океана помогают представить его масштаб и роль в природе.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— крупнейший водный объект планеты: большой объём и солёность делают его главным участником водного и теплового обмена.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оценки по Мировому океану (учебные атласы и научно-справочные материалы; данные округлены).
</a:t>
            </a:r>
            <a:endParaRPr lang="en-US" sz="72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морская вода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1311500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вещества растворены в океане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вода содержит растворённые соли, газы и минеральные вещества. Главная соль — хлорид натрия, то есть та же «поваренная соль», но в воде её растворено много. Поэтому морская вода солёная, а вкус и свойства отличаются от пресной.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038565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солёность и температура меняются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Солёность и температура воды меняются в зависимости от широты и глубины. У экватора вода обычно теплее, в полярных районах — холоднее. На распределение температуры также влияет лёд, который образуется и тает сезонно.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с участием океана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постоянно поставляет влагу в атмосферу, а затем осадки возвращают её обратно на сушу и в море.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нагревается и остывает медленнее суши, поэтому летом он накапливает тепло, а зимой постепенно отдаёт его. Из-за этого побережья часто имеют более мягкие сезоны.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и холодные течения по-разному действуют на атмосферу. Они меняют температуру и влажность воздуха над морем, влияя на погоду в прибрежных районах и за их пределами.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тёплое течение Гольфстрим способствует более тёплому климату у западных берегов Европы. Холодное Перуанское течение, напротив, связано с более прохладной и нередко туманной погодой.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океан влияет на климат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431875"/>
            <a:ext cx="160200" cy="16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25" y="2180357"/>
            <a:ext cx="160200" cy="142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25" y="2925940"/>
            <a:ext cx="160200" cy="14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0775" y="3674593"/>
            <a:ext cx="144900" cy="14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0775" y="4424498"/>
            <a:ext cx="144900" cy="144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Океанические течения и их значение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695099" y="1210625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тепла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Течения передают тепло на большие расстояния и меняют условия у берегов. Там, где приходит тёплая вода, обычно теплее, а где приходит холодная — прохладнее и чаще бывают туманы.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695099" y="1960555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жизнь в море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 течениями перемещаются питательные вещества и организмы. Поэтому в одних районах пищи для планктона много, а значит успешнее развиваются рыбы и морские птицы.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95099" y="2710481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рыболовства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течение поднимает глубинные воды, увеличивается количество кормовой базы. Это повышает улов и помогает объяснить, почему рыба концентрируется у определённых берегов.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95099" y="3460398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 штормами и погодой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 влажность, которые переносят течения, влияют на облачность и силу ветров. Поэтому в некоторых регионах морская погода становится более устойчивой или, наоборот, резко меняется.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95099" y="4210302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климатических зон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влияние течений поддерживает различие климатов между регионами. В результате меняются сезонные температуры и режим осадков, а океанические границы помогают «рисовать» климат на карте.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Глубины океана от берега до желобов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удаления от берега рельеф дна меняется: от мелководья к глубоким зонам, где океан остаётся почти без доступных исследований.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площади приходится на средние глубины, а рекордные глубины занимают меньший участок, но определяют самые экстремальные условия.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глубинных зон по учебным атласам и справочникам; границы диапазонов указаны в метрах, без учёта локальных отличий.
</a:t>
            </a:r>
            <a:endParaRPr lang="en-US" sz="67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дна Мирового океана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02980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Дно океана неодинаково: рядом с берегами лежит шельф, дальше начинаются материковые склоны. По мере удаления глубина растёт, а уклон дна и условия жизни меняются.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08542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средней части океана располагаются абиссальные равнины — обширные пространства с большой глубиной. Они покрыты тонкими осадками и почти не имеют резких подводных форм.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502980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Срединно-океанические хребты тянутся длинными цепями. Их связывают с движением литосферных плит: там поднимается и формируется новая океаническая кора.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708542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Глубоководные желоба — самые глубокие участки океана. Обычно они находятся в зонах, где одна часть земной коры уходит под другую, и потому дно здесь особенно труднодоступно.
</a:t>
            </a:r>
            <a:endParaRPr lang="en-US" sz="97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океане: кто где обитает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Планктон — «невидимое» начало пищевой цепи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Фитопланктон живёт в верхних слоях воды и служит основой для питания многих морских животных. Зоопланктон переносится течениями и поедает мелкие организмы. Поэтому даже в движущейся воде экосистема связана в единое целое.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Нектон: активные пловцы и дальние миграции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Нектон — это животные, которые умеют активно плавать: рыбы, кальмары и киты. Они перемещаются между районами кормления и размножения, находя подходящую температуру и пищу. Так океан становится дорогой для жизни.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Бентос: обитатели дна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Бентос живёт на дне океана и в грунте: от микроорганизмов до более крупных видов. На абиссальных равнинах и возле желобов условия отличаются, поэтому «подводные сообщества» тоже разные. Дно оказывается полноценной средой обитания, а не просто пространством без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Мирового океана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33525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океан обеспечивает рыбу и морепродукты, а также соли, используемые в хозяйстве. Он содержит полезные вещества, включая соединения магния, применяемые в промышленности.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2459675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служит «дорогами» для морских перевозок и соединяет страны. Он также даёт места для отдыха и наблюдений, а наука использует океан для исследований природы.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58410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отдельных регионах развиваются проекты по получению энергии волн и приливов. Кроме того, планируются и строятся порты и маршруты, что напрямую влияет на торговлю и работу прибрежных территорий.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971" y="1376250"/>
            <a:ext cx="2994908" cy="2677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моря и заливы на карте мира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80625" y="1569872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— примеры крупных объектов, их географическое положение и значение для транспорта, климата и хозяйства.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80625" y="2815515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моря и заливы — это «узлы» между океаном и береговыми территориями: они поддерживают морские маршруты и заметно влияют на погоду и климат.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700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географические справочники и школьные карты; данные о расположении и связях формулируются обобщённо.
</a:t>
            </a:r>
            <a:endParaRPr lang="en-US" sz="67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загрязнения океана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 опасен не только как мусор: со временем он превращается в микрочастицы и может переноситься течениями на большие расстояния.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пластик и нефтяные загрязнения формируют значительную часть угрозы океану. Это усиливает нагрузку на экосистемы и усложняет восстановление.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Обзорные данные из учебных и просветительских материалов по загрязнению Мирового океана (точные доли могут отличаться по источникам).
</a:t>
            </a:r>
            <a:endParaRPr lang="en-US" sz="67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океан нужно беречь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235850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снижает численность морских животных и растений, а также ухудшает условия размножения. Из-за этого нарушаются целые цепочки питания и уменьшается разнообразие видов.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116053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Микропластик и некоторые химические вещества могут накапливаться в организмах. Со временем они попадают в пищу людей через рыбу и морепродукты, повышая экологические риски.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2996255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Отдельная проблема — коралловые рифы: они страдают из-за загрязнённой воды и стрессов, связанных с ухудшением условий. Рифы медленнее восстанавливаются, чем многие другие экосистемы.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413125" y="3876452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одноразового пластика, очистка сточных вод и охрана морских территорий уменьшают вред. Чем раньше действовать, тем выше шанс сохранить живую природу океана.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деятельность человека влияет на океан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причинно-следственных связей и мер снижения вреда.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869993"/>
            <a:ext cx="194400" cy="17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7071" y="1869993"/>
            <a:ext cx="194400" cy="17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1016" y="1869993"/>
            <a:ext cx="194400" cy="17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61931" y="1835943"/>
            <a:ext cx="120450" cy="240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и жизнь человека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13125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рабочие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даёт людям продукты питания — рыбу и морепродукты. В прибрежных регионах он создаёт рабочие места в рыболовстве и переработке.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617071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перевозки и торговля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моря и океан проходят важные маршруты. Морские перевозки помогают доставлять грузы между странами, а значит влияют на экономику.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21016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и туризм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Курорты и пляжи привлекают туристов и создают услуги для посетителей. Океан также помогает развитию образовательных и научных поездок.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024956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мягкий климат на побережьях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сглаживает перепады температуры, поэтому климат у берега часто мягче. Когда состояние воды ухудшается, это отражается и на жизни людей.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74" y="1064193"/>
            <a:ext cx="2688900" cy="20560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8485" y="1064193"/>
            <a:ext cx="2688900" cy="20560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3798" y="1064193"/>
            <a:ext cx="2688900" cy="205606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Мировом океане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Марианская впадина: глубина больше, чем высота Эвереста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Марианская впадина считается самым глубоким местом Мирового океана. Её глубина превышает высоту горы Эверест, поэтому там царят особенно трудные условия для жизни.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28436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Рифы — «богатые кварталы» океана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 относят к наиболее видовому «богатству» природных сообществ. Вокруг рифов живёт множество организмов, а само место становится домом, кормом и укрытием.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043749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микроскопической жизни до крупнейших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океане обитают и крошечные организмы, и самые крупные животные на Земле — синие киты. Такая разница подчёркивает, насколько разнообразны условия и пищевые ресурсы в океанской среде.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0936" y="0"/>
            <a:ext cx="3420628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Мировой океан — основа гидросферы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океан содержит почти всю солёную воду Земли, участвует в круговороте и влияет на климат, погоду и живые организмы. Он даёт ресурсы и поддерживает хозяйство, а загрязнение уже отражается на людях. Бережное отношение — общая задача.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2026-05-12T23:03:02Z</dcterms:created>
  <dcterms:modified xsi:type="dcterms:W3CDTF">2026-05-12T23:03:02Z</dcterms:modified>
</cp:coreProperties>
</file>