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человек: друзья в деле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учит, лечит, помогает работать и путешествовать, а человек ею управляет.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техника вошла в нашу жизнь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людям помогали только руки, простые инструменты и животные. Потом появились полезные изобретения, и жизнь стала быстрее, удобнее и интереснее. Но техника любит внимательных и аккуратных друзей!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техникой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— это машины, приборы и инструменты, которые человек создаёт для полезной работы. Они помогают делать дела быстрее, легче и точнее, чем без них.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технике относятся велосипед, пылесос, фен, автобус, компьютер и светофор. Эти предметы мы видим часто и уже почти не замечаем, хотя они очень нужны.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экономит время и силы. Она помогает стирать, убирать, готовить, учиться и ездить по городу. Благодаря ей многие занятия становятся удобнее и понятнее.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большие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бывает большой и маленькой: от подъёмного крана до обычной ручки. Даже простой предмет может быть полезным устройством, если он создан для удобной работы.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рядом с нами каждый день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техника помогает семье каждый день: холодильник хранит продукты, плита готовит еду, а стиральная машина заботится о чистой одежде. Без неё домашних дел было бы гораздо больше.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техника делает уроки нагляднее и интереснее. Компьютер, проектор, принтер и интерактивная доска помогают читать, показывать, печатать и объяснять материал без лишних хлопот.
</a:t>
            </a:r>
            <a:endParaRPr lang="en-US" sz="1152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тоже много техники: светофоры управляют движением, фонари освещают дорогу, лифты поднимают людей, а транспорт помогает быстро добираться туда, куда нужно.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техника живёт почти повсюду. Она встречает нас дома, в школе и на улице, словно незаметный, но очень старательный помощник, который не устаёт.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создают технику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нужду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видит проблему: неудобно нести вещи, трудно писать или долго искать дорогу. Именно с такой маленькой или большой трудности начинается новое изобретение.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чертёж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идеи создают рисунок или чертёж. На нём показывают, как будут выглядеть части будущего предмета и как они соединятся между собой.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идея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рождается замысел: как сделать лучше, удобнее и безопаснее. Человек думает, сравнивает варианты и выбирает самый удачный, как настоящий изобретатель.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модель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мастер делает модель или пробный образец. Так можно проверить, удобно ли устройство держать, открывать, нажимать и использовать в деле.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и улучшают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работает, находят ошибку и исправляют её. Только после проверки техника становится готовой и отправляется помогать людям.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до готового устройства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обычная цепочка создания техники: от первой задачи до полезного результата.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помогает техника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Врачам помогают градусник, стетоскоп и разные аппараты для обследования. Они позволяют быстрее узнать, что случилось со здоровьем человека, и выбрать нужную помощь.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Учителям нужны компьютер, проектор и принтер. С ними уроки становятся нагляднее, а объяснять новый материал и показывать картинки или задания гораздо удобнее.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Строителям помогают дрель, уровень и подъёмный кран. Такая техника облегчает тяжёлую работу, помогает строить ровно, точно и безопасно, без лишней суеты.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Водителям нужны автобус, навигатор и светофор. Они помогают ехать по правильному пути, соблюдать порядок на дороге и доставлять людей туда, куда им нужно.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техника и техника, с которой нужно быть осторожным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Полезно, но горячо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Утюг, плита и другие нагревающиеся приборы очень полезны, но требуют внимательности. Одно неловкое движение — и можно обжечься, поэтому спешка тут совсем не помощник.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ножницы и электроприборы могут быть опасными при неправильном использовании. Если рядом есть взрослый и правила соблюдаются, техника остаётся верным помощником, а не проказницей.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дома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включай приборы без разрешения взрослых. Даже знакомая техника может удивить, если обращаться с ней без подготовки. Лучше спросить один раз, чем потом переживать.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розетки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прикасайся к розеткам и не тяни вилку за провод. Электричество не любит игры, а мокрые руки делают риск ещё больше.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подальше от плиты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 рядом с плитой, зарядкой и проводами. Там можно случайно задеть горячее или запутаться, а технике совсем не нравится, когда её толкают.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Берегись мокрых рук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электроприборы мокрыми руками. Вода и электричество — плохие соседи, поэтому сначала нужно вытереть руки насухо, а потом уже что-то нажимать.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Зови взрослого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техника нагрелась, задымилась или странно пахнет, сразу позови взрослого. Не пытайся чинить её сам: это дело для тех, кто умеет и знает.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здоровье человека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за экраном утомляет глаза. Нужно делать короткие перерывы, смотреть вдаль и не сидеть слишком близко к монитору или планшету.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тише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звук в наушниках вреден для слуха. Лучше выбирать спокойную громкость и делать паузы, чтобы уши тоже могли отдохнуть.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Сидеть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сидеть криво, устаёт спина. Правильная посадка помогает чувствовать себя лучше, а ещё полезно иногда вставать, потягиваться и немного двигаться.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помощники рядом с нами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пылесосит, пока ребёнок читает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тихо жужжит робот-пылесос, а на столе стоит ноутбук с открытым уроком. Ребёнок наблюдает, как техника убирает крошки сама. Так можно освободить время для учёбы, но команду и проверку всё равно даёт человек.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Колонка подсказывает нужный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колонка умеет включить музыку, напомнить о делах и найти нужную информацию. Она слушает голос и быстро отвечает. Но она не понимает шутки, не обижается и не радуется, как настоящий друг.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не заблудиться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телефон показывает карту и подсказывает, куда идти дальше. Если нужно, он переводит слова и помогает найти адрес. Это удобно, когда рядом нет взрослого, но решения всё равно должен принимать человек.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 техника помогают друг другу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человек ставит цель, выбирает устройство, действует и учится на результате.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с техникой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придумывает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создаёт новые устройства и продумывает, как они будут работать. Он делает чертежи, проверяет идеи и ищет способы сделать технику удобной, прочной и безопасной для людей.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 чинит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 проверяет машины, находит поломки и исправляет их. Ему нужны внимательность, терпение и аккуратность, потому что даже маленькая деталь может повлиять на всю работу устройства.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настраивает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пишет программы, которые помогают технике выполнять команды. Без них компьютер, планшет и многие современные устройства были бы похожи на очень вежливые, но молчаливые коробочки.
</a:t>
            </a:r>
            <a:endParaRPr lang="en-US" sz="1247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управляет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следит за сложной техникой и управляет ею во время работы. Он должен быстро замечать изменения, действовать спокойно и точно, особенно когда рядом люди и важна безопасность.
</a:t>
            </a:r>
            <a:endParaRPr lang="en-US" sz="13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природа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помогает беречь воду, электричество и бумагу, если использовать её разумно. Когда свет выключают вовремя, а приборы работают без лишней нагрузки, природе становится легче.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батарейки и сломанные приборы нельзя выбрасывать в обычный мусор. Их нужно сдавать отдельно, чтобы вредные вещества не попали в землю и воду.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Металл, стекло и пластик можно перерабатывать и использовать снова. Так меньше мусора отправляется на свалку, а полезные материалы получают вторую жизнь.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пользоваться техникой бережно, отходов становится меньше. Чистый двор, аккуратный класс и ухоженный дом показывают, что человек умеет дружить не только с техникой, но и с природой.
</a:t>
            </a:r>
            <a:endParaRPr lang="en-US" sz="13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помогает сам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включается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умной комнате лампа загорается, когда кто-то входит, и гаснет, если никого нет. Это удобно вечером и помогает не забывать выключать свет. Человек всё равно настраивает систему и решает, как ей работать.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убирает крошки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полу тихо ездит робот-пылесос и собирает пыль под столом. Он старается, будто маленький трудолюбивый помощник, но без команды и ухода не справится. Его нужно заряжать, чистить и проверять, как и любую технику.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техники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времени на дела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техники письма шли бы дольше, новости приходили бы медленнее, а дорогу приходилось бы искать почти наугад. Обычные дела занимали бы намного больше времени и сил.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Тяжелее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Стирка, уборка и приготовление пищи без приборов потребовали бы гораздо больше труда. Человеку пришлось бы делать всё руками, а после работы он уставал бы быстрее.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остаётся главным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самая полезная техника не работает сама по себе. Её придумывают люди, выбирают люди и используют люди, поэтому именно человек отвечает за пользу и безопасность.
</a:t>
            </a:r>
            <a:endParaRPr lang="en-US" sz="15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знакомиться с новой техникой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безопасно осваивать бытовые приборы, школьные устройства и простые инструменты.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будущего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уже помогает людям дома, в школе и в больнице. Она выполняет многие дела быстрее, но человек всё ещё задаёт ей цель и следит за результатом.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Появится больше умных помощников, роботов и устройств, которые экономят время и силы. Они станут тише, удобнее и бережнее расходовать электричество.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с автопомощью, приборы для учёбы и лечения станут точнее. Это поможет людям в работе, но потребует внимательного и грамотного управления.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 умными ни стали устройства, решение о том, как их использовать, всегда остаётся за человеком. Техника должна служить людям и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успеха рядом с техникой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мастерит поделку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инструменты, рядом открыт ноутбук, а ребёнок собирает поделку по плану. Он сначала думает, потом пробует и проверяет, что получилось. Любопытство помогает ему не бояться ошибок, а аккуратность делает работу красивой.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из человека и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внимательно работает с техникой, дела идут быстрее и спокойнее. Устройство подсказывает, помогает считать, резать, искать и измерять, а человек решает, как сделать всё правильно. Вместе они действуют как хорошая команда.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сильна, когда человек разумен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делает жизнь удобнее, но без человека она не знает, что делать. Когда мы пользуемся ею с умом, соблюдаем безопасность и бережём природу, польза становится по-настоящему большой.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2026-05-26T11:01:42Z</dcterms:created>
  <dcterms:modified xsi:type="dcterms:W3CDTF">2026-05-26T11:01:42Z</dcterms:modified>
</cp:coreProperties>
</file>