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обоняния и вкуса: как человек получает информацию о пище и окружающем мире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чувства помогают узнавать пищу, предупреждают об опасности и сохраняют воспоминания.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обоняние и вкус на уроках биологии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чувств показывают, как мозг собирает информацию о пище из сигналов носа и языка. Понимание их работы помогает объяснить, почему вкус зависит не только от еды, но и от запаха, слюны и температуры.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обоняние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позволяет замечать пахучие вещества, которые вместе с воздухом попадают в носовую полость. Даже очень слабый запах организм может уловить благодаря высокой чувствительности рецепторов.
</a:t>
            </a:r>
            <a:endParaRPr lang="en-US" sz="657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в слизи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пахучие молекулы подействовали на рецепторы, они сначала растворяются в слизистой оболочке. Слизь не только удерживает частицы пыли, но и создаёт условия для восприятия запаха.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рецепторные клетки раздражаются, они превращают химический сигнал в нервный импульс. Это быстрый способ передать информацию дальше, к отделам мозга, отвечающим за распознавание запахов.
</a:t>
            </a:r>
            <a:endParaRPr lang="en-US" sz="690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запаха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головном мозге сигнал сравнивается с уже известными образами. Благодаря этому человек не просто чувствует запах, а может узнать его, связать с ситуацией и запомнить.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носовой полости и обонятельной зоны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перегородка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разделяет носовую полость на две части и помогает направлять поток воздуха. Такая организация облегчает прохождение воздуха к участкам, где расположены обонятельные рецепторы.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выступы увеличивают площадь слизистой оболочки и задерживают движение воздуха. Благодаря им воздух лучше очищается, согревается и увлажняется перед тем, как достичь обонятельной области.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удерживает пыль и растворяет пахучие молекулы, чтобы они могли воздействовать на рецепторные клетки. Без этого запахи воспринимались бы значительно слабее и менее точно.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чувствительные клетки с волосками, которые улавливают запаховые вещества. Рядом проходят сосуды и нервы, обеспечивающие питание тканей и передачу сигнала в мозг.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 насморке еда кажется безвкусной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 заложен, аромат почти не достигает рецепторов, и привычные блюда теряют выразительность.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обоняние заметно усиливает вкус, поэтому при простуде пища кажется пресной.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учебное объяснение роли обоняния в восприятии вкуса.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вкусы и их биологическое значение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Солёный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Солёный вкус связан с наличием минеральных веществ, прежде всего солей. Он участвует в поддержании водно-солевого баланса и помогает выбирать пищу с нужным составом.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Кислый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Кислый вкус часто указывает на кислоты, незрелые плоды или испорченную пищу. Благодаря этому организм может осторожнее относиться к продуктам, качество которых вызывает сомнение.
</a:t>
            </a:r>
            <a:endParaRPr lang="en-US" sz="913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нередко предупреждает о возможной опасности. Во многих случаях именно он помогает избегать веществ, которые могут быть токсичными или просто неприятными для употребления.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вкус чаще связан с углеводами и источниками энергии. Он помогает организму быстро распознавать питательные продукты, которые могут быть особенно важны для роста и активной работы.
</a:t>
            </a:r>
            <a:endParaRPr lang="en-US" sz="902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Умами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Умами связан с белковыми веществами и аминокислотами. Этот вкус делает блюда более насыщенными и помогает организму распознавать продукты, богатые строительным материалом для клеток.
</a:t>
            </a:r>
            <a:endParaRPr lang="en-US" sz="9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языке сильнее ощущаются разные вкусы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языка обладают неодинаковой чувствительностью, но в реальной жизни вкусы воспринимаются не одной точкой, а всей системой рецепторов.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чувствительности показывает различия, но не отменяет общей работы всех вкусовых рецепторов одновременно.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вызывает вкусовое ощущение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школьном описании работы вкусового анализатора.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помогает растворять вещества пищи и доставлять их к рецепторам, поэтому без неё вкус ощущается слабее.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человека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полости рта и глотки участвуют в восприятии вкуса
</a:t>
            </a:r>
            <a:endParaRPr lang="en-US" sz="22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421" y="1136125"/>
            <a:ext cx="2364607" cy="209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367" y="1136125"/>
            <a:ext cx="2364607" cy="209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и путь сигнала к мозгу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запах входит в нос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Пахучее вещество не остаётся в воздухе само по себе: оно попадает в носовую полость вместе с потоком воздуха и растворяется в слизи. Только после этого рецепторные клетки в верхней части носа могут его распознать. Так начинается путь, который превращает обычный запах в понятный сигнал для мозга.
</a:t>
            </a:r>
            <a:endParaRPr lang="en-US" sz="792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запах запоминается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раздражения рецепторов возникает нервный импульс, который идёт по обонятельному нерву в обонятельную луковицу, а затем — в другие отделы мозга. Там запах связывается с памятью и эмоциями, поэтому знакомые ароматы могут сразу напоминать о доме, празднике или конкретном месте.
</a:t>
            </a:r>
            <a:endParaRPr lang="en-US" sz="7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ослабления обоняния и вкуса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школьников временное снижение обоняния чаще всего связано с отёком слизистой при ОРВИ. Вкус нередко «страдает» потому, что мозг получает меньше запаховой информации.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и заметные причины связаны с состоянием носа, а не с языком. Поэтому при заложенности носа пища кажется менее яркой.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основам здоровья; не является статистическим исследованием.
</a:t>
            </a:r>
            <a:endParaRPr lang="en-US" sz="7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запахи связаны с памятью и эмоциями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Запах попадает в нос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Пахучие молекулы вместе с воздухом быстро достигают обонятельной зоны. Сигнал начинает путь к мозгу почти сразу после вдоха.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Мозг связывает сигнал с чувствами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Обонятельная информация поступает в отделы, связанные с эмоциями. Поэтому один и тот же запах может вызвать радость, тревогу или чувство безопасности.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Запах становится воспоминанием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запах знаком, мозг быстро находит связанное с ним событие: дом, школу, праздник или поездку. Так появляются особенно яркие и стойкие воспоминания.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органы обоняния и вкуса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проветривайте комнату и избегайте задымлённых помещений. Пыль, табачный дым и резкие химические запахи раздражают слизистую носа и снижают чувствительность рецепторов.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полости рта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чистите зубы, язык и дёсны, а после еды полощите рот. Это помогает сохранить слизистую здоровой и делает восприятие вкуса более точным.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слизистые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ешьте слишком горячую пищу и не вдыхайте сильные запахи специально. Слизистая носа и рта легко раздражается, а её восстановление требует времени.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ухудшает состояние слизистой и ослабляет обоняние. Достаточное питьё тоже важно: при нехватке жидкости слюны становится меньше, и вкус ощущается слабее.
</a:t>
            </a:r>
            <a:endParaRPr lang="en-US" sz="9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25694"/>
            <a:ext cx="3971100" cy="18921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Симптомы, на которые нужно обращать внимание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неприятные ощущения или изменения запаха и вкуса не проходят, важно не откладывать визит к врачу.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Стойкие изменения обоняния, вкуса и состояния слизистых могут быть признаком болезни. Если они длятся более 1–2 недель, нужна консультация врача.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здоровья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простуда меняет восприятие вкуса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Заложенный нос и привычная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простуды слизистая носа отекает, и воздух с запаховыми молекулами хуже достигает обонятельной зоны. Поэтому суп, яблоко или чай могут казаться почти одинаково бледными на вкус, хотя язык продолжает различать основные вкусы.
</a:t>
            </a:r>
            <a:endParaRPr lang="en-US" sz="959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аромат возвращается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выздоровления обоняние восстанавливается постепенно. Сначала снова ощущаются знакомые запахи дома и кухни, а затем еда становится ярче и насыщеннее. Именно поэтому человек часто замечает, насколько важен нос для полного вкуса.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ощущение вкуса пищи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продукт может восприниматься по-разному в зависимости от состояния носа и свойств блюда. Особенно это заметно при насморке или очень горячей еде.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 — работа обоняния. Остальные признаки уточняют вкус, но без запаха пища кажется менее выразительной и менее аппетитной.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здоровья; относительная оценка без точных статистических данных.
</a:t>
            </a:r>
            <a:endParaRPr lang="en-US" sz="7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 обонянии и вкусе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запахов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действительно способен различать очень много запахов. Точное число назвать трудно, потому что оно зависит от метода подсчёта и от того, как сравнивают запахи.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зависит от 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продукт может казаться разным в разное время. На ощущение влияют настроение, привычка, температура еды и даже то, насколько человек голоден.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реакция на горечь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сильнее не любят горький вкус, чем взрослые. Это полезная особенность: многие горькие вещества в природе могут быть опасными для организма.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усиливает запах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запахи запоминаются особенно хорошо, если связаны с важным событием. Поэтому аромат книг, выпечки или хвои может мгновенно вернуть знакомое впечатление.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ощущение «вкусно или невкусно»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мозг объединяет несколько сигналов в одно общее впечатление от 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нужны органы обоняния и вкуса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пищи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 вкус подсказывают, какая еда подходит организму. Они помогают отличать полезные продукты от неприятных или подозрительных по качеству.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Удовольствие от 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запаха и вкуса питание кажется однообразным. Эти чувства делают еду более яркой, а привычный обед — более приятным и запоминающимся.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 вкусы легко связываются с событиями и местами. Поэтому они помогают ориентироваться в знакомой среде и сохраняют важные воспоминания.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помогают вовремя заметить испорченную пищу, дым, газ или пригоревшие продукты. Благодаря этому человек может быстрее отреагировать и избежать вреда.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обоняние и вкус работают как единая система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 вкус действуют вместе, поэтому мозг создаёт не отдельные сигналы, а целостное ощущение еды. Забота о носе, полости рта и здоровье организма помогает сохранить эту важную систему.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2026-06-01T10:17:10Z</dcterms:created>
  <dcterms:modified xsi:type="dcterms:W3CDTF">2026-06-01T10:17:10Z</dcterms:modified>
</cp:coreProperties>
</file>