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происхождения жизни: современные взгляды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ключевых гипотез возникновения жизни и их влияние на науку и мировоззрение.
</a:t>
            </a:r>
            <a:endParaRPr lang="en-US" sz="3598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происхождения жизни объединяет биологию, химию и философию. Ископаемые возрастом до 4 млрд лет и лабораторные модели помогают понять начальные этапы развития жизни на Земле.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научные основы изучения происхождения жизни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Абиогенный синтез по теории Опарина-Холдейна
</a:t>
            </a:r>
            <a:endParaRPr lang="en-US" sz="270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Опарин и Холдейн предположили, что жизнь возникла из простых неорганических веществ благодаря химической эволюции в условиях "первичного бульона".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внешние источники энергии — электрические разряды, ультрафиолет и радиация, способствующие образованию органических молекул.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теория легла в основу многих последующих экспериментов, подтверждающих возможность синтеза органических соединений из неорганики.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абиогенеза: путь к первичной жизни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учебные материалы по биохимии и 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химические характеристики молодой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молодой Земли была очень горячей (до 120°C), атмосфера — восстановительная, без свободного кислорода, состояла из водорода, метана и аммиака. Частые вулканические извержения и метеоритные удары создавали нестабильные условия.
</a:t>
            </a:r>
            <a:endParaRPr lang="en-US" sz="1445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 ранней Земле и их роль в происхождении жизни
</a:t>
            </a:r>
            <a:endParaRPr lang="en-US" sz="2959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химические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ультрафиолетовое и радиационное излучение способствовали химическим реакциям в водных бассейнах, что стимулировало образование сложных органических молекул.
</a:t>
            </a:r>
            <a:endParaRPr lang="en-US" sz="16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существенно повышает устойчивость органических соединений и обеспечивает необходимую среду для биохимических реакций.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органических молекул в природных условиях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Спонтанный синтез аминокислот и нуклеотидов подтвержден в природных лабораториях и моделях, имитирующих первичную Землю.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минералы играют роль катализаторов, создавая стабилизирующие матрицы для молекул и способствуя их объединению.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источники: потенциальная колыбель жизни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условия черных курильщиков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на океанском дне выделяют горячие минерализованные растворы, создающие химические градиенты, благоприятные для синтеза органики и развития простых метаболических путей.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экосистемы гидротермальных источников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обнаружены микроорганизмы — археи и бактерии, использующие химическую энергию вместо солнечного света, показывающие возможность существования жизни в экстремальных условиях.
</a:t>
            </a:r>
            <a:endParaRPr lang="en-US" sz="1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9906"/>
            <a:ext cx="4759500" cy="26389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гипотез происхождения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и научные оценки гипотез абиогенеза, панспермии и креационизма.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— наиболее научно обоснованная и подтверждаемая гипотеза происхождения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Nature, Science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научных публикаций по гипотезам
</a:t>
            </a:r>
            <a:endParaRPr lang="en-US" sz="298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абиогенезу стабильно преобладают, отражая повышенный интерес к химической эволюции и экспериментальной биологии.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абиогенеза указывает на его ведущую роль в современной науке о происхождении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Scopus, Web of Science, данные 2023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ключевые результаты
</a:t>
            </a:r>
            <a:endParaRPr lang="en-US" sz="2625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модель ранней атмосферы Земли позволила синтезировать аминокислоты, такие как глицин и аланин, подтвердив химическую эволюцию как путь к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многократно воспроизводился, демонстрируя разнообразие органических продуктов и поддерживая гипотезу абиогенного происхождения.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1864 году Луи Пастер провёл эксперимент с лебедиными колбами и продемонстрировал, что микроорганизмы не возникают в стерильной среде самостоятельно. Этот опыт убедительно опроверг теорию самозарождения жизни при современных условиях.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Пастера и конец теории самозарождения жизни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заключается в том, что современная невозможность самозарождения не исключает теоретическую возможность происходивших процессов на древней Земле. Эксперимент Пастера стал фундаментом микробиологии, закрыв путь для идей о спонтанном появлении жизни.
</a:t>
            </a:r>
            <a:endParaRPr lang="en-US" sz="15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взгляды и доказательства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идеи панспермии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панспермии берет начало в начале XX века с работ С. Аррениуса, который предполагал занос жизни на Землю из космоса. Современные варианты, включая литопанспермию, изучают перенос микроорганизмов с метеоритами и кометами.
</a:t>
            </a:r>
            <a:endParaRPr lang="en-US" sz="1019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доказательства и критика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обнаружения органики в космосе и нахождение экзотических аминокислот укрепляют идею панспермии. Однако гипотеза не даёт ответа на вопрос о самом возникновении жизни и переносит проблему внешне.
</a:t>
            </a:r>
            <a:endParaRPr lang="en-US" sz="1006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взгляды и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служит альтернативной предпосылкой, стимулирующей астробиологические исследования. Несмотря на критику, она расширяет границы научного поиска, изучая роль космических факторов в начале жизни на Земле.
</a:t>
            </a:r>
            <a:endParaRPr lang="en-US" sz="10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способны сохранять активность при больших температурах и радиационных нагрузках, что подтверждает теоретическую реализуемость переноски жизни с космическими объектами.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 пользу панспермии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метеоритов, включая Мурчисонский, обнаружены аминокислоты и азотистые основания, подтверждающие наличие органики в космосе и возможность её привнесения на Землю.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МКС показали высокую стойкость спор бактерий к экстремальным космическим условиям, что усиливает вероятность их выживания при перелёте через космическое пространство.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Креационизм: религиозно-философская перспектива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представляет жизнь как результат сознательного акта творения, приписываемого высшему разуму или богам, что присутствует во многих религиях.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концепция утверждает уникальность и цельность жизни, подчеркивая её немеханическое происхождение и отсутствие случайности в появлении живых организмов.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относит креационизм к нефальсифицируемым теориям, поскольку его положения невозможно проверить или опровергнуть методами научного эксперимента.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эмпирической базы креационизм ограничен в научных дискуссиях и рассматривается в основном в контексте философии и теологии.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РНК-мира: этап предшествующий клетке
</a:t>
            </a:r>
            <a:endParaRPr lang="en-US" sz="267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Предполагается, что РНК была первой биомолекулой, способной не только хранить генетическую информацию, но и выполнять каталитические функции в виде рибозимов.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рибозимов в 1980-х доказало возможное самовоспроизведение и каталитическую активность РНК, что делает её ключевым элементом в ранней химической эволюции.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остаются вопросы механизма самосборки длинных и функциональных молекул РНК в естественных условиях, что является актуальной проблемой науки.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современных теорий происхождения жизни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процессов возникновения органических молекул из неорганических веществ в различных условиях, подтверждаемых многочисленными лабораторными экспериментами.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абиогенез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 глубоководных гидротермальных системах способствуют синтезу и энергетическому обеспечению простейших метаболических сетей.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гидротермальных источников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и другие минералы обеспечивают матрицу и катализ, ускоряя образование биополимеров и упорядоченных структур.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как катализаторы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органических соединений с метеоритами и кометами расширяет спектр химических веществ и возможно способствует зарождению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вклад органики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именно происходила последовательность химических реакций, приведших к появлению первых биополимеров и комплексов с каталитической активностью — остаётся неизвестным.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и нерешённые проблемы
</a:t>
            </a:r>
            <a:endParaRPr lang="en-US" sz="2944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отдельных молекул к системам с обменом веществ и самовоспроизведением требует понимания механизмов самосборки и устойчивости в меняющихся условиях.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Неисследованным остаётся существование форм жизни с иной биохимией, которые могли бы существовать вне земных условий или в альтернативных средах.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стали вызовом для исследователей XXI века, стимулируя мультидисциплинарное изучение и развитие новых методик.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эксперименты по происхождению жизни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протоклеток с элементарным метаболизмом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липосомы с простыми обменными функциями, моделирующие ранние стадии жизни. Эти системы помогают понять переход от химии к биологии на примере искусственно созданных структур.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биомолекул в экстремальных условиях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пределы выживания аминокислот и нуклеотидов при высокой радиации и температуре, что важно для оценки возможностей жизни в различных планетарных условиях.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достижения в спектрометрии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применением высокочувствительных методов анализируется присутствие микроколичеств биомолекул, что способствует выявлению новых деталей химической эволюции и возможных следов жизни.
</a:t>
            </a:r>
            <a:endParaRPr lang="en-US" sz="10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поиска жизни во Вселенной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марсианского грунта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NASA и Роскосмоса анализируют породы и реголиты Марса для обнаружения органических следов и возможных биомаркеров, что расширяет горизонты астробиологии.
</a:t>
            </a:r>
            <a:endParaRPr lang="en-US" sz="942" dirty="0"/>
          </a:p>
        </p:txBody>
      </p:sp>
      <p:sp>
        <p:nvSpPr>
          <p:cNvPr id="17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спутников Европы и Энцелада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ледяными оболочками этих спутников обнаружены подземные океаны, представляющие потенциальные среды для жизни, что делает их приоритетными объектами исследований.
</a:t>
            </a:r>
            <a:endParaRPr lang="en-US" sz="942" dirty="0"/>
          </a:p>
        </p:txBody>
      </p:sp>
      <p:sp>
        <p:nvSpPr>
          <p:cNvPr id="18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SETI и поиск внеземных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по обнаружению искусственных радиосигналов продолжаются, используя комплексные методы обработки данных для выявления признаков разумной жизни за пределами Земли.
</a:t>
            </a:r>
            <a:endParaRPr lang="en-US" sz="896" dirty="0"/>
          </a:p>
        </p:txBody>
      </p:sp>
      <p:sp>
        <p:nvSpPr>
          <p:cNvPr id="19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атмосфер экзопланет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спектров атмосферы далеких планет направлены на поиск биомаркеров, таких как кислород и метан, что может свидетельствовать о наличии живых организмов.
</a:t>
            </a:r>
            <a:endParaRPr lang="en-US" sz="9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значение изучения происхождения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гипотез происхождения жизни объединяет разные науки, подчёркивая важность абиогенеза. Главная задача — раскрыть механизмы возникновения жизни, что стимулирует развитие биохимии и астробиологии.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2026-05-10T05:51:39Z</dcterms:created>
  <dcterms:modified xsi:type="dcterms:W3CDTF">2026-05-10T05:51:39Z</dcterms:modified>
</cp:coreProperties>
</file>