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цветковые: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самая многочисленная группа, важная для природы и человека.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цветковых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появились 130 млн лет назад и заняли почти все экосистемы Земли, кроме Антарктиды. Их главные признаки — цветок и плод с семенами.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однодольные и двудольные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параллельное жилкование листьев и мочковатую корневую систему, например, кукуруза и лилии.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характеризуются двумя семядолями, сетчатым жилкованием и стержневой корневой системой; примеры — подсолнечник, роза.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различий, они отличаются строением цветков: у однодольных — трёхчленные, у двудольных — чаще четырёх- или пятичленные цветки.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части и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части цветка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репродуктивные органы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зелёный бутон от повреждений, лепестки ярко окрашены и служат для привлечения опылителей своим цветом и ароматом.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отвечают за производство пыльцы — мужской материал, а пестик содержит завязь с семязачатками, где развиваются семена после опыления.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разнообразия цветковых растений по регионам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зоны способны поддерживать наибольшее количество видов за счёт стабильного климата и высокой влажности.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лидирует по числу видов, что подчёркивает важность тропиков в сохранении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опыления цветковых растений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летучими мышами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опылители, летучие мыши, работают с цветками, открывающимися вечером, распространяя пыльцу в тёмное время суток.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Птицеопыление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 другие птицы опыляют яркие цветки, питаясь нектарами и обеспечивая перемещение пыльцы между растениями.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злаки и берёзы, используют ветер для переноса пыльцы на большие расстояния без участия животных.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жуки переносят пыльцу между цветками, способствуя перекрёстному опылению и разнообразию генетического материала.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цветкового растения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развития растения от семени до нового поколения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известными цветковыми растениями России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лепестки и жёлтая сердцевина ромашки украшают поля и луга. Она известна своими лечебными свойствами и используется в народной медицине.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— символ русских лугов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встречается во многих регионах России, её белая кора и зелёные листья создают неповторимый пейзаж. Древесина берёзы используется в строительстве и ремёслах.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лесная красавица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широко культивируется в садах. Её цветы весной привлекают опылителей, а осенью — вкусные плоды, которые любят и люди, и животные.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— плодовое дерево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цветковых растений для человека: пища и сырьё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обеспечивают нас основными продуктами, такими как зерновые (пшеница, рис), овощи и фрукты, составляющие основу здорового питания.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культуры, включая подсолнечник и оливки, служат источником растительных масел, необходимых для кулинарии и промышленности.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цветковых также получают волокна для тканей — хлопок и лён, а некоторые используются в фармацевтике для создания лекарств.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из цветковых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показывающая разнообразие продуктов и соответствующие растения, которые их дают.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привычных продуктов питания и сырья формируются благодаря выращиванию цветковых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опылителей в жизни цветковых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около 70% видов цветковых растений, благодаря чему происходит формирование плодов и семян, важных для размножения и питания многих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участия опылителей урожай плодовых и овощных культур снижается примерно на 75%, а массовая гибель пчёл и других опылителей ставит под угрозу экосистемы и сельское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цветковых растений: динамика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вырубка лесов, загрязнение окружающей среды и урбанизация, влияющие на естественные места обитания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темпов вымирания ведёт к снижению биоразнообразия, что негативно отражается на экосистемах и устойчивости природных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цветковых к разным условиям среды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другие суккуленты накапливают воду в мясистых стеблях или листьях, что помогает им переживать сухие периоды пустынь. Толстая кожура и мелкие устьица уменьшают испарение.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пустынь: хранители воды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и другие водные цветковые имеют плавающие листья и тканевые воздушные полости, что позволяет им оставаться на поверхности воды и эффективно дышать.
</a:t>
            </a:r>
            <a:endParaRPr lang="en-US" sz="796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с уникальными особенностями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в тропиках развивают яркие крупные цветки для привлечения опылителей, тогда как лесные виды увеличивают площадь листьев, чтобы максимально использовать свет, пробивающийся сквозь крону.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и лесные растения: борьба за свет
</a:t>
            </a:r>
            <a:endParaRPr lang="en-US" sz="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жизни цветковых растений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наблюдается активное прорастание семян и массовое цветение, что начинается с потепления и увеличения светового дня.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активно растут, формируют листья и плоды, совершая фотосинтез с максимальной интенсивностью в тёплое время года.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характеризуется созреванием плодов и распространением семян для нового цикла жизни растений в следующем году.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большинство цветковых находятся в состоянии покоя, что защищает их от неблагоприятных температур и недостатка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цветковые растения: распространённые виды и условия выращивания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Фикусы, орхидеи, герани и спатифиллумы — популярные комнатные растения, требующие умеренного освещения и регулярного полива.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роста важна подкормка удобрениями, обеспечивающими необходимые микроэлементы и витамины.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нужна при достижении растением максимального размера горшка, чтобы избежать ограничения корневой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цветковых растений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 целью сохранения естественной среды обитания редких цветковых видов.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законодательства и образовательных программ для предотвращения незаконного сбора и уничтожения редких цветковых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включения редких видов цветковых растений России в Красную книгу для защиты от исчезновения.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ботанических садов и программ по размножению редких видов с целью восстановления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цветковых растениях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Рафлезия арнольди — самый крупный цветок в мире, достигающий до 1 метра в диаметре. Он выделяет специфический запах, привлекающий опылителей, похожий на запах гниющей плоти.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Рафлезия — гигант среди цветов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способен вырастать до одного метра в сутки, благодаря чему занимает важное место в экосистемах и используется людьми как строительный материал.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Бамбук: рекордсмен по скорости роста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могут сохранять способность к прорастанию на протяжении более 1300 лет, что делает их одними из самых долгоживущих семян в растительном мире.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с невероятной жизнеспособностью
</a:t>
            </a:r>
            <a:endParaRPr lang="en-US" sz="11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6996"/>
            <a:ext cx="4007700" cy="1903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однодольные и двудольные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однодольных и двудольных растений помогают быстро определить их принадлежность при изучении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разным признакам, от листьев до цветков, можно однозначно разделить растения на две группы, что облегчает их классификацию.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цветковых растений на климат и окружающую среду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играют ключевую роль в поглощении углекислого газа, что помогает снижать парниковый эффект и регулировать климат.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круговороте воды, способствуя поддержанию уровня влажности и осадков в экосистемах.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цветковых растений укрепляют почву, предотвращая эрозию и потери плодородного слоя.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зелёные насаждения из цветковых обеспечивают очистку воздуха от пыли и токсинов, улучшая экологию.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незаменимый ресурс для жизни и здоровья всей планеты. Их охрана и изучение обеспечивают благополучие человека и сохранение природы для будущих поколений.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основа жизни и будущего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2026-05-08T11:51:00Z</dcterms:created>
  <dcterms:modified xsi:type="dcterms:W3CDTF">2026-05-08T11:51:00Z</dcterms:modified>
</cp:coreProperties>
</file>