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Н.А. Некрасов: поэт, который говорил о жизни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(1821–1877) — голос сострадания к простым людям и их труду.
</a:t>
            </a:r>
            <a:endParaRPr lang="en-US" sz="4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в эпоху крепостного права, цензуры и быстрых общественных перемен. В первой половине XIX века миллионы крестьян зависели от помещиков, а после отмены крепостного права жизнь стала лишь немного свободнее, но тяжелее. В литературе рос интерес к справедливости и ответственности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и место Некрасова в литературе
</a:t>
            </a:r>
            <a:endParaRPr lang="en-US" sz="2675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родился 10 декабря 1821 года в городе Немирове, а детство провел в имении Грешнево в Ярославской губернии. Там он наблюдал жизнь деревни и будущие «больные места» общества.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— суровый помещик, мать — доброй и образованной женщиной — стали для него двумя сильными впечатлениями. Контраст характеров помог понять, как по-разному люди относятся к чужому труду.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поэт видел тяжелую работу крестьян, барский произвол и бедность. Эти переживания позже стали основой многих стихов и поэм, где часто возвращаются образы матери, деревни и народного страдания.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семье помещика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бедность, учёба и первые испытания
</a:t>
            </a:r>
            <a:endParaRPr lang="en-US" sz="2429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1838 году Некрасов уехал в Петербург и попытался поступить в университет, но из‑за недостатка денег учиться так, как хотелось, не смог. Ему приходилось жить очень скромно и зарабатывать чем удавалось.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годы показали ему будни бедных студентов, мелких чиновников и людей, которым неоткуда ждать помощи. Наблюдения за городским одиночеством помогли поэту точнее видеть и понимать чужую боль.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 году вышел первый сборник Некрасова «Мечты и звуки». Он не сделал поэта знаменитым сразу, но стал важным пробным шагом: начал формироваться его путь в литературе.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Старт: «Мечты и звуки»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стихи стали взрослее: появлялись точные наблюдения, сочувствие людям и интерес к общественным вопросам. Некрасов учился писать так, чтобы в строках звучала правда жизни.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темы и точности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он нашел собственный стиль — серьезный, правдивый и близкий к реальности. Так в его поэзии стало больше энергии сострадания и внимательности к судьбам простых людей.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голос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журнала печатались В.Г. Белинский, И.С. Тургенев, Л.Н. Толстой, Н.Г. Чернышевский и другие известные авторы. Для читателей «Современник» был площадкой, где обсуждали реальные проблемы.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«Современник» и литературная жизнь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1847 года Некрасов стал одним из руководителей журнала «Современник». Это издание объединяло писателей и критиков, которые обсуждали важные вопросы общества и спорили о том, каким должно быть слово.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журнале сделала Некрасова заметной фигурой в литературной жизни Петербурга. Его роль редактора помогала собирать талантливые голоса и поддерживать интерес к живой, проблемной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творчество Некрасова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 от личных переживаний к социальным и гражданским мотивам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025" y="1205853"/>
            <a:ext cx="27075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Некрасова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ставит в центр труд крестьян и повседневную работу, которая кормит семью и держит деревню. Он показывает труд как основу жизни, а не как фон для событий.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судьба и материнство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поэмах женщина часто становится и матерью, и труженицей, и человеком, который терпит испытания. Через женские образы поэт раскрывает силу и достоинство.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несправедливость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у Некрасова не означает молчания: бедность и несправедливость он осуждает. При этом в его произведениях нередко появляется надежда на лучшее будущее и вера в человека.
</a:t>
            </a:r>
            <a:endParaRPr lang="en-US" sz="1267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стойкость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часто страдают, но остаются стойкими: сохраняют терпение и внутреннюю силу. Поэт уважает людей, которые живут честно и много работают.
</a:t>
            </a:r>
            <a:endParaRPr lang="en-US" sz="15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— на народной теме: крестьянская жизнь, повседневность и судьба простых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заметен интерес к социальным проблемам: страдание, бедность и стремление к справедливости почти постоянно сопровождают народную тему.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по мотивам из содержания поэзии Некрасова, представленный в учебной интерпретации (без точных количественных измерений).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встречаются у Некрасова
</a:t>
            </a:r>
            <a:endParaRPr lang="en-US" sz="25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которая держит дом и судьбу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женщину, которая после тяжелого дня все равно находит силы заботиться о семье. У Некрасова такие образы не «украшение» текста: они передают стойкость, привычное терпение и внутреннюю опору. Даже когда вокруг несправедливость, человек сохраняет достоинство.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Подвиг, который начинается с верности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«Русские женщины» показан путь жен декабристов в Сибирь. Это не просто исторический сюжет, а разговор о нравственной силе: верность становится действием, а страх не отменяет решения. Женский образ здесь — пример внутренней собранности и ответственности.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Женщина-труженица: страдание и сила в одном лице
</a:t>
            </a:r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крестьянках и матерях слышна живая повседневность: заботы, труд, забота о детях и тяжесть испытаний. Некрасов соединяет жалость к страдающему человеку с уважением к его характеру. Так рождается гуманизм, где сочувствие не превращается в слабость.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произведениях Некрасова
</a:t>
            </a:r>
            <a:endParaRPr lang="en-US" sz="2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1860–1870-х годах и осталась незавершённой. Сам замысел — разговор о том, что такое счастье в реальной народной жизни, а не в красивых мечтах.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крестьянских мужиков отправляются по Руси искать счастливого человека. Они встречают людей из разных слоёв общества и слышат споры о труде, судьбе и справедливости.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«счастливого человека»
</a:t>
            </a:r>
            <a:endParaRPr lang="en-US" sz="1556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большим обсуждением жизни России после отмены крепостного права. Через дороги, разговоры и наблюдения автор показывает, как меняются надежды и проблемы народа.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жизни после отмены крепостного права
</a:t>
            </a:r>
            <a:endParaRPr lang="en-US" sz="11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559" y="1148225"/>
            <a:ext cx="3268282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разных жанрах Некрасов снова и снова возвращался к народной правде, труду и вопросу справедливости.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крупном произведении Некрасова в центре — народ, труд и справедливость; меняется лишь ракурс: судьба женщины, цена труда, конфликт общества и власти, поиск счастья.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Некрасова и их смысл
</a:t>
            </a:r>
            <a:endParaRPr lang="en-US" sz="281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произведениях Н.А. Некрасова (в пределах школьных программ и общеизвестных дат)
</a:t>
            </a:r>
            <a:endParaRPr lang="en-US" sz="11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строил стихи так, чтобы звучала живая разговорная речь: он использовал народные интонации, пословицы, повторы, обращения и диалоги. От этого текст «узнаётся» с первого чтения.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 Некрасова часто работают как речь персонажа. Поэтому читателю кажется, что он слышит голоса людей — крестьян, матерей, городских бедняков — а не только автора.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близости к устной речи стихи Некрасова запоминаются и остаются выразительными и сегодня: они звучат естественно, передают настроение и помогают понимать смысл без лишних объяснений.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легко соединяются лиричность и суровая правда. Поэт может спокойно описывать событие и почти сразу усиливать чувство — сочувствие или негодование, не уходя в абстрактные рассуждения.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«живой речи» и поэтической выразительности помогает Некрасову убеждать и эмоционально воздействовать: интонация часто сильнее украшений.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главную черту: поэзия Некрасова опирается и на народную манеру пения, и на речевую точность повседневных разговоров.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художественных приёмов по поэзии Н.А. Некрасова (по учебным характеристикам)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стихи Некрасова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понимал литературу как дело совести и общественной ответственности. В его стихах звучит требование не молчать, когда рядом страдание, и не делать вид, будто проблемы «не касаются» людей.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поэта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осуждал равнодушие, жестокость, несправедливость и лицемерие. Поэт защищал тех, кого часто не слушали: бедных, униженных и людей, которым трудно прямо сказать о своей боли.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Некрасова показывают, как художественное слово может стать голосом времени. Через образы и сюжеты он поднимает важнейшие вопросы жизни общества и заставляет задуматься.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Некрасова нередко выглядит городом бедности и тяжёлой повседневности. Здесь рядом оказываются мелкие служащие, бедные студенты, рабочие, нищие и случайные прохожие, и каждый чувствует свою уязвимость.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Петербурга в стихах Некрасова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сцены помогают увидеть резкий контраст между богатством и бедностью. Поэт отказывается от парадного образа столицы: в его Петербурге заметны холод, теснота и человеческие страдания.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Некрасова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от биографии к разбору текстов и выводу о гражданской позиции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707" y="1068000"/>
            <a:ext cx="2007886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ключевые точки биографии, которые связаны с развитием его творчества и темами в произведениях.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изменения эпохи менялись и акценты его тем: от личного опыта — к теме народа, труда и несправедливости, особенно заметной после реформы 1861 года.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Н.А. Некрасова
</a:t>
            </a:r>
            <a:endParaRPr lang="en-US" sz="256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сведения о Н.А. Некрасове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связано с народной темой и сочувственным показом тяжёлой жизни простых людей. Существенна и роль редактора «Современника».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поэзии и общественной позиции сделала Некрасова ориентиром для последующих писателей: правдивое изображение жизни и внимание к человеку остаются главными ценностями.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литературно-исторических оценок и школьных представлений о влиянии Н.А. Некрасова
</a:t>
            </a:r>
            <a:endParaRPr lang="en-US" sz="123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Некрасова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8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для школьного изучения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6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объединяет поэзию, сочувствие людям и гражданскую смелость. Он показывает жизнь простого народа без украшений и делает тему справедливости ключевой для русской литературы XIX века.
</a:t>
            </a:r>
            <a:endParaRPr lang="en-US" sz="41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2026-05-15T07:14:08Z</dcterms:created>
  <dcterms:modified xsi:type="dcterms:W3CDTF">2026-05-15T07:14:08Z</dcterms:modified>
</cp:coreProperties>
</file>