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природы: причины, последствия и правила защиты.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ситуации: основные виды и опасности
</a:t>
            </a:r>
            <a:endParaRPr lang="en-US" sz="22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природные ЧС рассматривают как часть повседневной безопасности. Важно уметь распознавать опасные явления, понимать их причины и знать, как действовать до, во время и после происшествия.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источником риска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431" y="1648250"/>
            <a:ext cx="725288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природных чрезвычайных ситуаций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процессами в земной коре и движением пород. К этой группе относятся землетрясения, извержения вулканов и оползни, которые способны резко изменить ландшафт и повредить здания.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распространением опасных организмов и массовыми заболеваниями. Такие ситуации требуют санитарного контроля, наблюдения за состоянием людей и строгого соблюдения мер профилактики.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атмосферными процессами: сильным ветром, осадками, жарой и засухой. Ураганы, штормы, смерчи и снежные заносы быстро осложняют передвижение и создают угрозу для людей.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пожары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лесные, степные и торфяные пожары. Они особенно опасны в сухую погоду, когда огонь распространяется быстро, а дым ухудшает видимость и качество воздуха.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из-за поведения воды в реках, морях и на равнинах. Наводнения, паводки и ледовые заторы опасны затоплением территорий, размывом дорог и нарушением работы коммуникаций.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Землетрясения: когда движется земная кора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происходит, когда в земной коре быстро высвобождается накопленная энергия. Волны колебаний распространяются на большие расстояния и могут ощущаться даже далеко от эпицентра.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обрушение стен и перекрытий, падение мебели и стекла, трещины на дорогах и разрывы коммуникаций. В России особенно уязвимы Камчатка, Курилы, Сахалин и часть Кавказа.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ЧС причиняют больше всего вреда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опасности наносят ущерб по-разному: одни охватывают большие территории, другие действуют стремительно.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чаще затрагивают населённые пункты и дома, пожары сильнее всего бьют по площади, а землетрясения опасны резкостью разрушений.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типичных последствий природных ЧС по учебным признакам, 2025
</a:t>
            </a:r>
            <a:endParaRPr lang="en-US" sz="6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природных ЧС в России
</a:t>
            </a:r>
            <a:endParaRPr lang="en-US" sz="275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разные регионы страны сталкиваются с разными видами опасных явлений и последствиями.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события связаны с водой, другие — с огнём или движением земной коры, поэтому меры защиты должны быть разными.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известных примеров природных ЧС в России из учебных материалов
</a:t>
            </a:r>
            <a:endParaRPr lang="en-US" sz="6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причины чаще всего запускают опасный подъём воды.
</a:t>
            </a:r>
            <a:endParaRPr lang="en-US" sz="237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дожди, таяние снега и ледовые заторы. Чем раньше замечен рост уровня воды, тем больше времени остаётся на защиту людей и имущества.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причин наводнений и паводков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природная чрезвычайная ситуация
</a:t>
            </a:r>
            <a:endParaRPr lang="en-US" sz="226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общего развития опасного события и действий людей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штормы и смерчи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штормы возникают при резких изменениях атмосферного давления и очень сильном ветре. Они ломают деревья, повреждают крыши и линии электропередачи.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разные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действует на узкой полосе, но разрушает особенно быстро. Он может поднимать лёгкие предметы, переворачивать машины и сильно повреждать здания.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степные пожары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Пожары быстрее всего распространяются в жаркую, сухую и ветреную погоду, когда трава и подстилка легко воспламеняются.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Часто они начинаются из-за человека: непотушенного костра, поджога сухой травы, окурка или оставленного стекла, которое работает как линза.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опасный сезон усиливают патрулирование, ограничивают разведение огня и заранее предупреждают людей о риске дыма и быстрого распространения пламени.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природные ЧС происходят чаще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погоды заметно влияют на безопасность людей и состояние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суше сезон, тем выше риск пожаров и засух; при усилении ливней растёт угроза паводков.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Росгидромета и МЧС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6788"/>
            <a:ext cx="491100" cy="392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66978"/>
            <a:ext cx="491100" cy="43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980" y="3279004"/>
            <a:ext cx="422139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предупреждает об опасности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погодой, атмосферными фронтами и опасными явлениями, чтобы заранее предупредить о сильном ветре, ливнях, метелях и жаре.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уровень рек, скорость подъёма воды и состояние льда. Их данные помогают вовремя заметить паводок, затор или угрозу наводнения.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Регистрируют колебания земной коры и оценивают сейсмическую опасность. Такие наблюдения особенно важны в районах, где возможны землетрясения.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за пожароопасной обстановкой в лесах, выявляют очаги возгорания и сообщают о риске распространения огня при сухой и ветреной погоде.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предупреждения служб и передаёт их населению через сирены, радио, телевидение, интернет и мобильные уведомления, чтобы люди успели подготовиться.
</a:t>
            </a:r>
            <a:endParaRPr lang="en-US" sz="6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до, во время и после ЧС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поведения помогают сохранить жизнь и уменьшить последствия опасного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подготовленные действия сокращают панику, ускоряют эвакуацию и помогают безопасно пережить первые часы после происшествия.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и МЧС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пункты временного размещения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проводится организованно, чтобы быстро вывести людей из опасной зоны по заранее намеченным маршрутам. Главное на этом этапе — не мешкать, слушать указания и взять только самое необходимое.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временного размещения обеспечивают людей водой, питанием, тёплыми вещами и медицинской помощью. Здесь особенно важны порядок, регистрация прибывших и забота о детях, пожилых и заболевших.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поведения при землетрясении
</a:t>
            </a:r>
            <a:endParaRPr lang="en-US" sz="291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землетрясении и выходе из опасной зоны.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природных чрезвычайных ситуаций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Противопожарные меры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минерализованных полос, очистка сухой травы и запрет на неосторожное обращение с огнём уменьшают риск быстрого распространения лесных и степных пожаров.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оповещения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сирены, прогнозы погоды и школьные тренировки делают предупреждение понятным. Чем лучше отработан порядок действий, тем спокойнее ведут себя люди.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застройка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 учётом сейсмической опасности повышает устойчивость зданий и уменьшает разрушения там, где возможны землетрясения и подземные толчки.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опасных зон показывают, где нужны дополнительные меры защиты. Они помогают службам заранее планировать наблюдение, эвакуацию и размещение людей.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дамб, расчистка русел и контроль уровня рек помогают снизить ущерб от паводков и наводнений, особенно во время весеннего половодья и ливней.
</a:t>
            </a:r>
            <a:endParaRPr lang="en-US" sz="8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территории наиболее уязвимы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усиливается там, где рядом с природной опасностью находятся дороги, жильё и объекты связи.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территории, где природный риск сочетается с высокой плотностью населения и сложным рельефом.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природных рисков по регионам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личная готовность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помогает каждому заранее знать, где встречаться, кого звонить и куда идти, если связь прервётся или взрослые окажутся в разных местах.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запас заряженного телефона экономят время в первые минуты опасности, когда важны быстрый звонок и точное сообщение о местоположении.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знает ближайший безопасный выход, он меньше теряется и быстрее выполняет указания взрослых, не создавая лишней паники вокруг себя.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подготовка — вода, фонарик, аптечка и документы — делает человека увереннее и помогает спокойно пережить ожидание помощи или эвакуации.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находят людей среди завалов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спасательные группы обследуют разрушенные дома, дворы и дороги. Они ищут тех, кто оказался заблокирован, помогают выбраться из опасной зоны и передают пострадавших врачам для дальнейшей помощи.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волонтёры работают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временных пунктах медики оказывают первую помощь, а волонтёры раздают воду, одеяла и продукты. Вместе они поддерживают тех, кто пережил страх, усталость и потерю привычного дома.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возвращают привычную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основная опасность проходит, коммунальные бригады восстанавливают свет, воду и связь. Они убирают мусор, чинят повреждённые сети и помогают городу или посёлку снова стать безопасным для жизни.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после бедствия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 нельзя отменить, но можно уменьшить их последствия: следить за предупреждениями, знать правила безопасности и действовать спокойно. Подготовка спасает время, здоровье и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природных чрезвычайных ситуациях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2026-05-21T00:39:15Z</dcterms:created>
  <dcterms:modified xsi:type="dcterms:W3CDTF">2026-05-21T00:39:15Z</dcterms:modified>
</cp:coreProperties>
</file>