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It’s a cat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животных и фразу It’s a… вместе!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учимся называть животных и говорить по модели It’s a… . Потренируем четыре слова, послушаем их, повторим вслух, прочитаем по буквам и ответим по картинкам в игре.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будем изучать?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Угадай животное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22574" y="3136907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Пробуем ответить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крупный кот и короткая подсказка cat. Так ученики легко связывают изображение, звук и готовую фразу, не отвлекаясь на перевод.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2574" y="1677013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и слушай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картинку кота и задаёт простой вопрос: What is it? Ученики смотрят внимательно, слушают образец и отвечают хором: It’s a cat.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579775" y="1279475"/>
            <a:ext cx="53736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 повторяем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слышат и повторяют слово cat: [kæt]. Учитель произносит его хором и по одному, чтобы каждый успел уверенно поймать звук и ритм.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2863175"/>
            <a:ext cx="53736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Связываем слово и образ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ученики смотрят на картинку кота и карточку cat, соотносят звук с изображением и запоминают новое слово без перевода.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Dog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по 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показа карточки дети называют слово и отвечают полной фразой: It’s a dog. Такой короткий ответ помогает сразу закрепить модель урока.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Произносим с жестом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dog произносится как [dɒg]. Ученики повторяют его коротко и показывают жест, будто изображают собаку, чтобы слово запомнилось легко и с улыбкой.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125" y="1286175"/>
            <a:ext cx="3803400" cy="2878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Bird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79475"/>
            <a:ext cx="42381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произносит bird как [bɜːd], а рядом остаётся простая подпись bird. Ученики слушают, повторяют и стараются запомнить звучание без лишних объяснений.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863175"/>
            <a:ext cx="42381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карточку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дети ищут нужную карточку среди других животных и показывают её. Такой поиск помогает быстрее узнавать слово на слух и глазами.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на картинке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маленькая рыбка плывёт рядом со словом fish. Ученики повторяют [fɪʃ], смотрят на изображение и уверенно говорят: It’s a fish. Простая сцена помогает соединить звук, слово и ответ в одной короткой реплике.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показывают пальцем на нужную рыбу и произносят слово ещё раз. Потом весь класс повторяет фразу вместе, чтобы закрепить новый звук и модель ответа без перевода.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фразы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модель звучит просто: It’s a cat. Ученики видят, что фраза начинается одинаково и меняется только последнее слово.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только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тот же шаблон работает с dog. Дети замечают, что начало остаётся прежним, а животное меняется по картинке.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 же самое происходит с bird. Одна и та же конструкция помогает говорить быстро и без лишних пауз.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примера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пример — It’s a fish. Когда все четыре фразы рядом, ученикам легче запомнить образец и повторять его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животным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cat мы говорим a cat. Так же строятся a dog и a bird, если предмет один.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 ставится перед одним предметом или животным. Ученики не заучивают правило подробно, а просто повторяют готовую фразу целиком.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хором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вместе: a cat, a dog, a bird, a fish. Чем чаще звучат примеры, тем увереннее дети говорят по образцу.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забываем a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 помогает собрать фразу быстро и правильно. Важно не пропускать его, когда отвечаем по картинке.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сразу строить короткие ответы без путаницы.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отрабатываются базовые слова и одна модель ответа, чтобы ученики быстро говорили по образцу.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77" y="1126960"/>
            <a:ext cx="1997301" cy="15194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7746" y="1126960"/>
            <a:ext cx="1997301" cy="15194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504" y="1126960"/>
            <a:ext cx="1997301" cy="15194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9267" y="1126960"/>
            <a:ext cx="1997301" cy="151943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439875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картинки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лежат четыре карточки с животными. Учитель называет слово, а дети быстро ищут нужную картинку глазами и пальцем. Так они учатся узнавать cat, dog, bird и fish без подсказки перевода.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610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карточка показывает кота, другая — собаку. Рядом можно увидеть птицу и рыбку. Ученики слушают и выбирают только одно изображение, стараясь не отвлекаться на другие картинки.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81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знакомое слово, класс показывает его на экране или на парте. Игра проходит быстро, поэтому дети успевают и подумать, и улыбнуться, и ответить уверенно.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952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повторов ученики уже узнают животных почти мгновенно. Это помогает перейти от простого слухового узнавания к активному говорению и чтению новых слов.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и покажи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 на животное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нужное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слайде подсказками служат только четыре изображения животных. Дети смотрят, слушают и показывают правильный вариант рукой или указкой, закрепляя слова через действие.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говорит Point to the cat или Point to the bird, а ученики сразу находят нужную картинку. Важно реагировать быстро, но спокойно, чтобы не перепутать животных.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86175"/>
            <a:ext cx="3803400" cy="28785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 выбираем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63725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фразу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произносит It’s a … и делает паузу. Ученики слушают весь сигнал целиком, затем поднимают карточку с нужным животным и произносят ответ вслух.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456296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 меняется только одно слово, поэтому внимание остаётся на одном выборе. Такой формат помогает не спешить и точно соотносить звук, картинку и ответ.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9775" y="3648874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верный, класс повторяет фразу хором. Так дети закрепляют модель It’s a cat, It’s a dog, It’s a bird, It’s a fish без лишней сложности.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877" y="1126960"/>
            <a:ext cx="1997301" cy="1519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746" y="1126960"/>
            <a:ext cx="1997301" cy="15194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504" y="1126960"/>
            <a:ext cx="1997301" cy="15194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9267" y="1126960"/>
            <a:ext cx="1997301" cy="15194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877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 по буквам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c-a-t складываются в короткое слово cat. Ученики смотрят на кота рядом со словом и постепенно понимают, как буквы превращаются в знакомое название животного.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477746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Dog по буквам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dog всего три буквы, и его легко заметить среди других. Дети читают d-o-g по порядку и сразу соединяют звучание слова с картинкой собаки.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8504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Bird по буквам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bird длиннее, поэтому его особенно интересно разбирать по частям. Ученики читают b-i-r-d медленно, а потом называют птицу, не теряя ни одной буквы.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19267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по буквам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fish слышны сразу четыре буквы и необычное сочетание звуков. Дети читают f-i-s-h, находят рыбку на картинке и уверенно повторяют новое слово.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по буквам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28222"/>
            <a:ext cx="213008" cy="1893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28222"/>
            <a:ext cx="213008" cy="1893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14566"/>
            <a:ext cx="213008" cy="18934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слово и картинку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вслух читают слово cat и ищут рядом кота. Повторение помогает не только запомнить написание, но и заметить, что слово и картинка означают одно и то же.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Dog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dog соединяется с изображением собаки без перевода. Ученики произносят его несколько раз и отмечают, что короткое слово легко узнать по первым буквам и знакомой картинке.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Bird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Bird и картинка птицы образуют одну пару. Когда дети проговаривают слово, они учатся связывать написание, звучание и смысл в одном коротком упражнении.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помогает закрепить чтение и зрительное узнавание сразу. Ученики повторяют слово, находят рыбку и проверяют, что каждая картинка имеет своё точное название.
</a:t>
            </a:r>
            <a:endParaRPr lang="en-US" sz="12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 угадайку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22574" y="3136907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Угадай и скажи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становится весёлой, потому что ответ нужно успеть сказать первым. Класс слушает, смотрит и выбирает одно слово из знакомого набора: cat, dog, bird или fish.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2574" y="1677013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Силуэт-подсказка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появляется силуэт животного, а не готовая картинка. Ученики должны угадать слово и ответить полной фразой, например It’s a cat, не называя лишнего.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образец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берёт карточку, смотрит на неё и говорит: It’s a cat. Партнёр или весь класс сразу повторяет фразу, чтобы закрепить образец без запинки.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образец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карточке собака, ребёнок произносит: It’s a dog. Остальные слушают и подхватывают ответ, тренируя не только слово, но и уверенное произношение всей фразы.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по 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работа помогает говорить коротко и по делу. Карточка подсказывает слово, а модель It’s a … остаётся одинаковой, поэтому ученики чувствуют себя спокойно и успешно.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по карточке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Is it a cat? помогает проверить понимание модели. Дети отвечают yes или говорят It’s a dog, если на картинке другое животное.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животное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картинку и спрашивает: What is it? Ученики отвечают одним словом или полной фразой, вспоминая нужное животное без долгих пауз.
</a:t>
            </a:r>
            <a:endParaRPr lang="en-US" sz="1192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картинку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Point to the fish требует быстрого действия. Ученики должны не только узнать слово, но и точно показать нужную картинку на слайде.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делают проверку спокойной и понятной. В конце урока дети видят, что уже умеют слушать, узнавать и называть все четыре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и самопроверка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класс сверяет слова cat, dog, bird, fish. Ученики проверяют, не перепутали ли они картинки, и ещё раз произносят каждое слово чётко и медленно.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дети повторяют целые фразы: It’s a cat. It’s a dog. Повторение помогает соединить слово с моделью и говорить увереннее.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Исправляем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где-то была ошибка, её легко исправить сразу. Ученики слушают правильный вариант, повторяют его вслух и запоминают без лишнего напряжения.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ещё раз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трудные слова можно повторить ещё раз хором. Так каждый ребёнок уходит с урока с ощущением, что всё получилось и стало понятнее.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завершён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повторили cat, dog, bird и fish, а также модель It’s a … . Дома раскрась кота и подпиши: It’s a cat. Well done!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2026-07-25T06:50:08Z</dcterms:created>
  <dcterms:modified xsi:type="dcterms:W3CDTF">2026-07-25T06:50:08Z</dcterms:modified>
</cp:coreProperties>
</file>