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органы слуха и равновесия, их анализаторы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и функции слуховых и вестибулярных систем человека.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современные методы изучения слуха и равновесия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учёные подробно исследовали ухо. Сегодня МРТ и аудиометрия помогают диагностировать нарушения слуха и равновесия.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уха и их роль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собирает и направляет звук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улавливает звуковые волны и ведёт их в слуховой проход, усиливая сигнал и защищая внутренние структуры от повреждений.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усиливает вибрации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превращает звук в механические колебания, которые передаются слуховыми косточками в глубь уха для дальнейшей обработки.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восприятие и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преобразует вибрации в нервные импульсы, а вестибулярный аппарат отвечает за ощущение положения тела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ухо: функции и строение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служит «антенной», улавливающей звуковые колебания и направляющей их в слуховой проход.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выделяют ушную серу, которая защищает ухо от пыли и инфекций, сохраняя здоровье барабанной перепонки.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выделяют ушную серу, которая защищает ухо от пыли и инфекций, сохраняя здоровье барабанной перепонки.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ухо: устройство и роль в слухе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Барабанная перепонка превращает звуковые волны в механические вибрации, обеспечивая передачу звука внутрь 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Слуховые косточки усиливают эти вибрации и передают их на овальное окно; Евстахиева труба выравнивает давление в среднем ухе.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ухо: улитка и лабиринт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— орган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содержит чувствительные волосковые клетки, которые преобразуют механические колебания в электрические сигналы для мозга.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— орган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лабиринт содержит жидкость и рецепторы, фиксирующие движение головы и положение тела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звукового восприятия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волна улавливается ушной раковиной и проходит через слуховой проход к барабанной перепонке.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вибраций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вибрирует, передавая колебания слуховым косточкам среднего уха.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внутреннем ухе улитка преобразует механические вибрации в электроимпульсы.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идут по слуховому нерву в кору головного мозга для восприятия звука.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слухового анализатора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часть — ухо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наружного, среднего и внутреннего уха, обеспечивающих приём и первичную обработку звуковых сигналов.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Корковый отдел и нервные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передаются по слуховому нерву в корковую зону мозга, где производится распознавание и анализ звуков.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звука — схема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снижает интенсивность звука, но повышает качество его восприятия и распознавания.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учебника анатомии человека,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отделов обеспечивает точное восприятие и интерпретацию звуковой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слуха для человека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обеспечивает общение, позволяя воспринимать речь и звуки окружающей среды в реальном времени.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ориентируются в пространстве и реагируют на опасность, обеспечивая безопасность.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слух даёт возможность наслаждаться музыкой и распознавать эмоции собеседника по тембру голоса.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равновесия: полукружные каналы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полукружных канала расположены во внутреннем ухе под прямыми углами друг к другу. Они заполнены жидкостью — эндолимфой, которая движется при вращательных движениях головы.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каналов находятся волосковые клетки, воспринимающие движение жидкости. Эти сигналы передаются в мозг и помогают поддерживать равновесие и координацию движений.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каналов находятся волосковые клетки, воспринимающие движение жидкости. Эти сигналы передаются в мозг и помогают поддерживать равновесие и координацию движений.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4708" y="1518727"/>
            <a:ext cx="2621885" cy="296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Отолитовые органы: утрикул и саккул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34889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Утрикул отвечает за определение положения головы при горизонтальных наклонах и движениях. Его отолитовая мембрана содержит кристаллы кальция, реагирующие на изменение положения тела.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78102" y="2571751"/>
            <a:ext cx="2253600" cy="19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Саккул воспринимает вертикальные перемещения головы. При наклонениях кристаллы смещаются и стимулируют нервные окончания, передавая информацию о положении и ускорении в мозг.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58516"/>
            <a:ext cx="4486275" cy="2170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органы слуха и равновесия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характеристики органов слуха и равновесия, их функции, рецепторы и распространённые нарушения.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и медицинские справочники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отделы внутреннего уха выполняют специализированные задачи, обеспечивая слух и равновесие, при этом нарушения в каждом приводят к разным симптомам.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вестибулярного анализатора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часть — лабиринт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состоит из полукружных каналов, утрикула и саккула. Он преобразует механические движения в нервные сигналы, передаваемые в мозг для анализа положения тела.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обработки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сигналов происходит в стволе мозга и мозжечке, что обеспечивает поддержание осанки, баланс при ходьбе и устойчивость во время быстрого изменения позы.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равновесия от рецептора к мозгу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передачи информации в вестибулярной системе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слуха у подростков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повреждения барабанной перепонки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или резкие звуки могут привести к повреждению барабанной перепонки, вызывая временную или постоянную потерю слуха. Часто подростки не сразу обращаются за помощью, что усложняет восстановление.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отиты и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воспаления среднего уха способны привести к ухудшению слуха. Важно вовремя проходить лечение, чтобы избежать осложнений и необратимых изменений.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громких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наушников на высокой громкости и посещение шумных концертов без защиты увеличивают риск повреждения слуха. Современные технологии помогают компенсировать утраченный слух, но профилактика предпочтительнее.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функции равновесия и их причины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 как причина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удары могут повредить вестибулярный аппарат, вызывая головокружения и проблемы с равновесием. Восстановление требует комплексного лечения и реабилитации.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Меньера и возрастные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Меньера приводит к хроническим нарушениям равновесия. С возрастом функции вестибулярной системы снижаются, что увеличивает риск падений и требует профилактических мер.
</a:t>
            </a:r>
            <a:endParaRPr lang="en-US" sz="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нарушений слуха и равновесия среди школьников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увеличение числа случаев за последний десяток лет, что связывают с образом жизни и инфекциями.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2024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усиление профилактических программ и контроль за использованием наушников для снижения числа нарушений.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уход за органами слуха и равновесия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гигиены уха — регулярное очищение и защита от попадания воды и пыли снижают риск инфекций. Следует использовать наушники умеренно и только личные, чтобы избежать заражений.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физические упражнения улучшают координацию и баланс. При первых признаках дискомфорта нужно обращаться к врачу для своевременного лечения и предупреждения осложнений.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физические упражнения улучшают координацию и баланс. При первых признаках дискомфорта нужно обращаться к врачу для своевременного лечения и предупреждения осложнений.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бережного отношения к слуху и равновесию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здоровья слуховых и вестибулярных органов обеспечивает полноценную жизнь. Важно прививать правильные привычки с раннего возраста и своевременно обращаться за медицинской помощью.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2026-05-09T06:03:31Z</dcterms:created>
  <dcterms:modified xsi:type="dcterms:W3CDTF">2026-05-09T06:03:31Z</dcterms:modified>
</cp:coreProperties>
</file>