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сказка, где музыка Чайковского оживает на сцене.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«Спящая красавица»: сказка, музыка и танец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к балету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началась во французской сказке о спящей принцессе. Всеволожский и Петипа создали либретто, а Чайковский превратил сюжет в яркий и очень красивый балет, который полюбили во всём мире.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написал музыку так, чтобы у каждого героя был свой характер. По звукам легко почувствовать, кто добрый, кто опасный, а кто приносит в историю чудо.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слышны вальсы, марши и нежные лирические мелодии. Они помогают сценам меняться: праздник звучит торжественно, а волшебные эпизоды — таинственно и сказочно.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действие понятным даже без слов. Она словно подсказывает зрителю, когда нужно улыбнуться, затаить дыхание или ждать счастливого поворота сюжета.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— композитор балета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Юная принцесса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Аврора — добрая и смелая принцесса, которая начинает историю на своём празднике. Потом она взрослеет прямо на глазах у зрителей. Это очень сказочный путь.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Аврора — главная героиня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танец должен быть лёгким и точным, словно луч света. Праздничное платье, корона и гордая осанка помогают показать красоту героини без лишних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Карабос сердится, потому что её не пригласили на праздник. Из-за обиды она появляется как грозная сила, которая сразу меняет настроение всего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Карабос произносит проклятие над Авророй. Оно кажется особенно страшным, потому что зло приходит в самый радостный и светлый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её воле принцесса уколет палец веретеном. После этого начинается долгий сон, который останавливает жизнь во дворце и превращает сказку в тайну.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Карабос нужна в сюжете, чтобы добро стало заметнее. На её фоне добрые феи и счастливый финал выглядят ещё ярче и красивее.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Злая фея Карабос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феи и их подарки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дарит Авроре красоту и изящество. Этот подарок помогает увидеть в героине светлый и нежный образ, который особенно хорошо раскрывается в танце.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наделяет Аврору добрым сердцем. Благодаря этому героиня выглядит не только прекрасной, но и по-настоящему тёплой, отзывчивой и приятной для всех вокруг.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нрав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подарок — лёгкий и радостный характер. Он делает Аврору живой и дружелюбной, словно она умеет улыбаться даже музыке.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любить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Феи дают Авроре способность любить и быть любимой. Это важный дар, потому что именно он помогает сказке прийти к счастливому и светлому финалу.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по порядку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балете показывает, как сказка идёт от праздника к чудесному пробуждению.
</a:t>
            </a:r>
            <a:endParaRPr lang="en-US" sz="8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Дезире — принц, который не боится долгого пути и ищет Аврору до конца. Его настойчивость показывает верность и готовность помочь, даже когда задача кажется почти невозможной.
</a:t>
            </a:r>
            <a:endParaRPr lang="en-US" sz="1154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он приходит к спящей принцессе и становится тем, кто ведёт сказку к счастливому исходу. Его образ спокойный, благородный и очень уверенный.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Дезире не выглядит громким героем. Его сила — в добром сердце, терпении и смелости, которые помогают победить сомнения и вернуть в историю свет.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Дезире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во дворце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полный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всё готово к большому торжеству: сияют свечи, блестят костюмы, звучит музыка. Гости входят один за другим, и кажется, что сам зал улыбается. Эта сцена сразу задаёт радостное настроение всей сказке.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 приглашение в чудо
</a:t>
            </a:r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появляются добрые феи, придворные и музыканты. Они двигаются красиво и легко, словно помогают зрителю войти в волшебный мир. Цветы, ленты и широкие жесты делают сцену особенно нарядной и запоминающейся.
</a:t>
            </a:r>
            <a:endParaRPr lang="en-US" sz="16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лет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проклятия сон становится волшебной паузой в истории. Он подчёркивает силу чары и ожидание чуда.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сказочный сон Авроры и всего дворца до времени пробуждения.
</a:t>
            </a:r>
            <a:endParaRPr lang="en-US" sz="212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П. И. Чайковского «Спящая красавица» по сказке Шарля Перро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волшебство балета
</a:t>
            </a:r>
            <a:endParaRPr lang="en-US" sz="284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и башни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стены дворца, башни и залы сразу переносят зрителя в сказочный мир. Декорации помогают почувствовать, что действие происходит не в обычной жизни, а в волшебном королевстве.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короны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платья, блеск корон и праздничные наряды делают героев похожими на персонажей из старинной сказки. Каждый костюм помогает понять, кто перед нами: принцесса, фея или придворный.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на сцене создаёт ощущение тайны и ожидания. Он словно говорит зрителю: впереди будет не только праздник, но и испытание, после которого особенно хочется счастливого конца.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может быть мягким и сияющим или, наоборот, таинственным и холодным. Даже неподвижные сцены выглядят живыми, потому что свет и тишина подсказывают настроение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танец в этом балете очень точный и красивый: у каждого движения есть форма, линия и смысл. Зритель видит не просто шаги, а маленький рассказ без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движения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Аврора танцует легко, будто не касается пола, а добрые феи движутся мягко и плавно. Их пластика напоминает ветер, который тихо перелистывает страницы сказки.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вращения и изящные позы делают спектакль похожим на живую картину. Танцовщики передают характер героев телом, поэтому зритель понимает историю даже без реплик.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годом связана премьера балета, после которой торжественный вальс стал одним из самых узнаваемых музыкальных эпизодов.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публика впервые услышала этот праздничный вальс на сцене.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балета «Спящая красавица» в Мариинском театре, 15 января 1890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и первая постановка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балета состоялась 15 января 1890 года в Санкт-Петербурге, на сцене Мариинского театра. Именно здесь зрители впервые увидели сказку Чайковского, ожившую в танце.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стал важной частью истории спектакля: его сцена приняла яркие декорации, торжественную музыку и роскошные костюмы. С этого вечера балет начал своё мировое путешествие.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читатель видит слова, а в балете смысл передают музыка, движения и мимика. Поэтому история рассказывается не буквами, а танцем и сценическим образом.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становятся понятны по тому, как они двигаются: Аврора — светлая и лёгкая, Карабос — резкая и тревожная. Зритель словно читает характеры глазами.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понять, где радость, где опасность и где наступает чудо. Она ведёт сюжет так же ясно, как в книге ведут его главы и абзацы.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жест на сцене что-то означает: поклон, поворот головы, шаг вперёд или пауза. Из-за этого балет похож на сказку, которая вдруг научилась танцевать.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балет отличается от сказки в книге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каждый персонаж влияет на сказочную историю балета.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Аврора просыпается, в зале будто снова загорается свет. После долгого сна начинается радостное движение, и сказка постепенно приходит к счастливому завершению.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Дезире помогает победить зло, а вместе с ним в историю возвращаются мир и порядок. Финал звучит торжественно, как большой праздник после долгого ожидания.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Авроры подчёркивает главную мысль балета: добро, терпение и любовь сильнее тёмного колдовства. Поэтому конец спектакля кажется особенно светлым и радостным.
</a:t>
            </a:r>
            <a:endParaRPr lang="en-US" sz="119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Свадебный финал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балет любят до сих пор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год — первая премьера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впервые показали в Мариинском театре в Санкт-Петербурге. Зрители увидели яркую сказку, где музыка, танец и волшебный сюжет сразу произвели сильное впечатление.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— сцены разных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начали ставить в театрах по всему миру. Его полюбили за красивую музыку, нарядные танцы и историю, которую легко понять без длинных объяснений.
</a:t>
            </a:r>
            <a:endParaRPr lang="en-US" sz="166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любимая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«Спящую красавицу» продолжают смотреть дети и взрослые. В ней есть чудо, доброе сердце и счастливый финал, а это нравится почти всем, даже самым серьёзным зрителям.
</a:t>
            </a:r>
            <a:endParaRPr lang="en-US" sz="1594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спектакль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Аврора и радость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сцене появляется Аврора, зритель чувствует лёгкость, нежность и ожидание чуда. Её образ окружён светом, цветами и музыкой, которая звучит ласково и празднично, будто сама сказка улыбается.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Карабос приносит тревогу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Карабос меняет настроение сцены: воздух словно становится холоднее, а музыка — строже. Контраст с добрыми феями делает её образ особенно заметным и помогает зрителю сразу почувствовать опасность.
</a:t>
            </a:r>
            <a:endParaRPr lang="en-US" sz="13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балета «Спящая красавица»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балет напоминает, что добро и красота сильнее страха. Музыка Чайковского, сказка Перро и танец артистов вместе создают мир, где чудо обязательно приходит вовремя.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2026-05-24T19:41:31Z</dcterms:created>
  <dcterms:modified xsi:type="dcterms:W3CDTF">2026-05-24T19:41:31Z</dcterms:modified>
</cp:coreProperties>
</file>