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основные отделы царства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 на Земле, разнообразие отделов и их ключевая роль.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Незаменимая роль растений в природе и жизни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кислород и запускают пищевые цепи. Они сохраняют почву, регулируют климат и создают среду обитания для множества видов животных.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18" y="1345625"/>
            <a:ext cx="1951964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5643" y="1345625"/>
            <a:ext cx="1951964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918" y="1345625"/>
            <a:ext cx="1951964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2697" y="1345625"/>
            <a:ext cx="1960857" cy="2276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отделов царства Растения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Мохообразные — первые наземные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41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простейшие растения без сосудистой системы, обитают во влажных местах. Их тело состоит из водянистых побегов, размножаются спорами без формирования семян.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2541093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 — сосудистые споровые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развитую сосудистую систему, листья — вайи. Размножаются спорами, образующимися на нижней стороне листьев, обитают преимущественно в тенистых лесах.
</a:t>
            </a:r>
            <a:endParaRPr lang="en-US" sz="879" dirty="0"/>
          </a:p>
        </p:txBody>
      </p:sp>
      <p:sp>
        <p:nvSpPr>
          <p:cNvPr id="12" name="Text 4"/>
          <p:cNvSpPr txBox="1"/>
          <p:nvPr/>
        </p:nvSpPr>
        <p:spPr>
          <a:xfrm>
            <a:off x="4669037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растения с открытыми семенами
</a:t>
            </a:r>
            <a:pPr algn="l" indent="0" marL="0">
              <a:lnSpc>
                <a:spcPct val="90000"/>
              </a:lnSpc>
              <a:buNone/>
            </a:pPr>
            <a:r>
              <a:rPr lang="en-US" sz="41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обладают семенами без плода, листья у них игловидные или чешуевидные. Включают сосны, ели и другие хвойные деревья.
</a:t>
            </a:r>
            <a:endParaRPr lang="en-US" sz="994" dirty="0"/>
          </a:p>
        </p:txBody>
      </p:sp>
      <p:sp>
        <p:nvSpPr>
          <p:cNvPr id="13" name="Text 5"/>
          <p:cNvSpPr txBox="1"/>
          <p:nvPr/>
        </p:nvSpPr>
        <p:spPr>
          <a:xfrm>
            <a:off x="6796981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самые разнообразные цветковые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37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характеризуются цветками и плодами, семена защищены завязью. Они представлены деревьями, кустарниками и травами по всему миру.
</a:t>
            </a:r>
            <a:endParaRPr lang="en-US" sz="8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доминируют в природе, составляя свыше 80% всех видов растений.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отражает их адаптацию и важную роль в экосистемах по всему миру.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 в отделах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Мхи: особенности и примеры
</a:t>
            </a:r>
            <a:endParaRPr lang="en-US" sz="2813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7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мхов
</a:t>
            </a:r>
            <a:pPr algn="ctr" indent="0" marL="0">
              <a:lnSpc>
                <a:spcPct val="90000"/>
              </a:lnSpc>
              <a:buNone/>
            </a:pPr>
            <a:r>
              <a:rPr lang="en-US" sz="44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небольшие растения без настоящих корней, с тонкими побегами. Их тело водянистое и размножается с помощью спор, что позволяет им быстро восстанавливаться.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мхов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предпочитают влажные и тенистые места: болота, лесные почвы и берега рек, где обеспечивается достаточная влажность для их жизнедеятельности.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представители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мхов выделяются сфагнум, образующий торф, и кукушкин лён, часто встречающиеся в лесах и болотах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способствуют формированию торфяников, которые задерживают углерод и влияют на климат Земли.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водный баланс экосистем, уменьшая вымывание почвы и предотвращая эрозию.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служат убежищем и источником питания для многих мелких животных, а также обладают антисептическими свойствами.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мхов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папоротников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крупные листья — вайи, прочный стебель и подземное корневище, обеспечивающее питание и поддержку растения.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
</a:t>
            </a:r>
            <a:pPr algn="l" indent="0" marL="0">
              <a:lnSpc>
                <a:spcPct val="90000"/>
              </a:lnSpc>
              <a:buNone/>
            </a:pPr>
            <a:r>
              <a:rPr lang="en-US" sz="49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жизненном цикле папоротника сменяются два поколения: спорофит, доминирующий цветок, и гаметофит, обеспечивающий половое размножение.
</a:t>
            </a:r>
            <a:endParaRPr lang="en-US" sz="117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Распространенные виды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типичным папоротникам относятся орляк, страусник и щитовник, которые широко распространены в умеренных и тропических лесах.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Папоротниковидные: строение и жизненный цикл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папоротниковидных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способствуют образованию плодородных почв, улучшая ее структуру и поддерживая экосистемы лесов.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убежищем и пищей для многих лесных животных, включая насекомых и мелких животных.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докембрийскую эпоху древние папоротники являлись основой угледобывающих месторождений, давая топливо и энергию.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виды активно используют в декоративном садоводстве благодаря их выразительной листве и неприхотливости.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Хвощевидные: особенности строения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— многолетние растения с членистыми, жесткими стеблями, содержащими кремнезём, что придаёт им характерную шершавость и прочность.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Размножаются спорами, образующимися в специальных колосках. Хвощ полевой — один из наиболее распространённых видов средней полосы России.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улучшают структуру почв, активно накапливая минеральные вещества и способствуя плодородию экосистем.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медицине их используют для приготовления лечебных настоев и отваров с противовоспалительным эффектом.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с высоким содержанием кремния применяются как натуральный абразив для очистки посуды и других поверхностей.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хвощевидных для человека и природы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Плауновидные: строение, виды и среда обитания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плаунов и их особенности
</a:t>
            </a:r>
            <a:pPr algn="ctr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представляют группу древних растений с длинными ползучими стеблями и мелкими листьями, похожими на хвою. Их основное отличие — размножение спорами, а у некоторых видов на концах побегов формируются видимые спороносные колоски — стробилы.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плаунов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обычно предпочитают влажные леса и болота, особенно в хвойных лесных массивах. Они играют важную роль в экосистемах, стабилизируя почву и участвуя в круговороте веществ.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представители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плаунов выделяют плаун булавовидный и баранец — распространённые виды, которые легко узнать по характерным маленьким листочкам и усикистым побегам, покрытым спороносными колосками.
</a:t>
            </a:r>
            <a:endParaRPr lang="en-US" sz="10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1009" y="2043977"/>
            <a:ext cx="3415432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мхов, папоротников, хвощей и плаунов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между отделами растений по строению сосудистой системы, способам размножения, месту обитания и экологической роли. Эти характеристики отражают эволюционный прогресс среди групп.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и функциональное усложнение у высших споровых растений способствует их приспособленности и расширению ареала обитания.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основные признаки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голосеменных семена развиваются открыто на чешуйках шишек, а цветков нет. Листья обычно игольчатые или чешуевидные, а жизненная форма представлена деревьями и кустарниками.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в основном происходит ветром, однако у некоторых видов важную роль играют насекомые. К типичным представителям относятся сосна, ель, лиственница и можжевельник.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хозяйственная роль голосеменных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образуют обширные лесные массивы — тайгу, играя ключевую роль в поддержании биогеохимических циклов и климатической стабильности северных регионов.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древесина широко используется в строительстве и промышленности, предоставляя сырьё для производства мебели и бумаги.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Смола голосеменных ценится в медицине и промышленности, также плоды кедра являются важным источником витаминов и питательных веществ для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видов голосеменных формируют неповторимый ландшафт северного полушария, поддерживают биоразнообразие и служат средой обитания для множества животных.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18" y="1345625"/>
            <a:ext cx="1951964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5643" y="1345625"/>
            <a:ext cx="1951964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918" y="1345625"/>
            <a:ext cx="1951964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2697" y="1345625"/>
            <a:ext cx="1960857" cy="2276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основные признаки и рекорды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виды покрытосеменных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имеют характерные цветки и плоды, в которых семена надёжно защищены. Это самая многочисленная группа растений — от больших деревьев до мелких трав, например дуб, ландыш и подсолнух.
</a:t>
            </a:r>
            <a:endParaRPr lang="en-US" sz="879" dirty="0"/>
          </a:p>
        </p:txBody>
      </p:sp>
      <p:sp>
        <p:nvSpPr>
          <p:cNvPr id="11" name="Text 3"/>
          <p:cNvSpPr txBox="1"/>
          <p:nvPr/>
        </p:nvSpPr>
        <p:spPr>
          <a:xfrm>
            <a:off x="2541093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— гигант среди покрытосеменных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— это древнее дерево с массивным толстым стволом, способное запасать огромное количество воды (до 120 000 литров). Оно выделяется своей длиной жизни и уникальной формой.
</a:t>
            </a:r>
            <a:endParaRPr lang="en-US" sz="879" dirty="0"/>
          </a:p>
        </p:txBody>
      </p:sp>
      <p:sp>
        <p:nvSpPr>
          <p:cNvPr id="12" name="Text 4"/>
          <p:cNvSpPr txBox="1"/>
          <p:nvPr/>
        </p:nvSpPr>
        <p:spPr>
          <a:xfrm>
            <a:off x="4669037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Вольфия — самая маленькая покрытосеменная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Вольфия — микроскопическое растение размером около 0,5 миллиметра, относящееся к водным цветковым растениям. Она легко плавает на поверхности воды и быстро размножается.
</a:t>
            </a:r>
            <a:endParaRPr lang="en-US" sz="879" dirty="0"/>
          </a:p>
        </p:txBody>
      </p:sp>
      <p:sp>
        <p:nvSpPr>
          <p:cNvPr id="13" name="Text 5"/>
          <p:cNvSpPr txBox="1"/>
          <p:nvPr/>
        </p:nvSpPr>
        <p:spPr>
          <a:xfrm>
            <a:off x="6796981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жизни
</a:t>
            </a:r>
            <a:pPr algn="l" indent="0" marL="0">
              <a:lnSpc>
                <a:spcPct val="90000"/>
              </a:lnSpc>
              <a:buNone/>
            </a:pPr>
            <a:r>
              <a:rPr lang="en-US" sz="41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включают деревья, кустарники и травы, что делает их незаменимыми в разных экосистемах и экономике человека — от питания до текстильной промышленности.
</a:t>
            </a:r>
            <a:endParaRPr lang="en-US" sz="10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доминируют по биологическому разнообразию и обеспечивают основные пищевые ресурсы для человека. Они лежат в основе многих природных сообществ.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покрытосеменных опыляются насекомыми, что способствует высокой адаптивности и широкому распространению по материкам.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покрытосеменных в экосистемах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растений, 2022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покрытосеменных для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сельскохозяйственные растения, такие как пшеница, рис и кукуруза, относятся к покрытосеменным, обеспечивая глобальное продовольствие и сырьё для различных отраслей промышленности.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продовольствия, покрытосеменные поставляют лекарственные препараты, материалы для текстиля и строительства, а также используются в декоративном озеленении.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отделов царства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8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Современная ботаника, 2023
</a:t>
            </a:r>
            <a:endParaRPr lang="en-US" sz="23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Секвойядендрон достигает высоты 115 метров — это уникальный рекорд за среди древних деревьев, иллюстрирующий возможности роста и долголетия растений.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ботанический сад, 2024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115 м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Секвойядендрон удерживает рекорд самого высокого растения на планете.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отделов царства Растения в жизни Земли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отделов растений отражает их эволюционный путь и ключевую роль в экосистемах и жизни человека, формируя основы устойчивого природопользования и экологической культуры.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2026-05-08T13:21:38Z</dcterms:created>
  <dcterms:modified xsi:type="dcterms:W3CDTF">2026-05-08T13:21:38Z</dcterms:modified>
</cp:coreProperties>
</file>