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сравнивать предметы и узнаём периметр.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сравнивают предметы и что такое периметр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пригодятся сравнение и измерение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сравниваем предметы в классе, дома и на прогулке. Так легче понять, что длиннее, шире, ярче или похоже по форме. Эти умения помогают замечать детали и не путать предметы.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показывает, какой предмет тянется дальше. Если один карандаш заметно длиннее другого, это сразу видно, когда их положили рядом.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сравнить по длине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предметы заканчиваются на одном крае, можно легко сравнить их концы. У кого конец дальше, тот предмет длиннее; другой — короче.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предметы бывают одинаковыми по длине. Тогда говорят: они одинаковой длины. Такое сравнение помогает быть точным и не угадывать на глаз.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или узкий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 показывает, сколько места предмет занимает от одного бока до другого. По ширине можно сравнить тетрадь, книгу, коробку или окно. Удобно сразу замечать, что шире, а что уже.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сравнивают по ширине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сравнение было честным, предметы ставят одинаково. Если повернуть их по-разному, легко перепутать ширину с длиной. Аккуратное положение помогает увидеть верный ответ с первого взгляда.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как признак предмета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помогает быстро находить похожие и разные предметы. Даже если игрушки одинаковые по размеру, одна может быть красной, а другая зелёной — и путаницы уже нет.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особенно удобно, когда нужно сортировать карандаши, кубики или фишки. Цвет можно назвать сразу, а потом проверить, не похожи ли предметы ещё и по форме.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отвечает на вопрос: на что похож предмет. Круг, квадрат, прямоугольник и треугольник можно увидеть в часах, окнах, знаках и даже в игрушках.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предметов вокруг нас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предмет можно описать сразу по форме и по размеру. Это помогает узнавать вещи, даже если они другого цвета. Формы любят внимательных наблюдателей.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53340"/>
            <a:ext cx="520200" cy="52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231" y="3295047"/>
            <a:ext cx="463838" cy="53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нескольким признакам сразу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могут быть одинаковыми по форме, но разными по длине и цвету. Так удобно выбирать нужный карандаш и замечать, чем он отличается от других.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могут быть одного цвета, но иметь разную форму или размер. Если смотреть внимательнее, становится понятно, какой кубик подходит для постройки лучше.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тетради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тетради удобно сравнивать сразу по длине, ширине и цвету обложки. Это помогает быстро находить нужную вещь на парте или в рюкзаке.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замечать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сравниваем сразу несколько признаков, глаз становится внимательнее. Это похоже на маленькую тренировку для наблюдателя: замечаешь больше, а путаешься меньше.
</a:t>
            </a:r>
            <a:endParaRPr lang="en-US" sz="125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сравнивать предметы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помогает не перепутать признак и получить точный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28612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28612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53858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измеряют длину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13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помогает измерять длину маленьких предметов. По делениям видно, сколько сантиметров занимает карандаш, полоска бумаги или закладка.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65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 — удобная единица для небольших предметов. Когда вещь короткая, считать сантиметры проще, чем придумывать сравнение на глаз.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38" y="4002525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 нужен для более больших предметов. Им измеряют стол, дверь или доску. Так проще понять, сколько места занимает вещь целиком.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периметр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— это длина границы фигуры. Если мысленно пройти вокруг неё по краю, получится её периметр. Фигура словно показывает свой «обходной маршрут».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и прямоугольника периметр находят, складывая длины всех сторон. Ответ записывают в сантиметрах или метрах. Главное — не пропустить ни одной стороны.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периметр прямоугольника за 4 шага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не пропустить ни одной стороны и получить правильный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нужно взять в расчёт, потому что у квадрата они все равны.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все стороны одинаковые, поэтому периметр находят очень быстро: одну сторону берут четыре раза.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нахождения периметра квадрата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могут быть разными, а периметр — одинаковым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разных контура — один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одной фигуры могут быть длинные стороны, а у другой — короткие, но в сумме получится одно и то же число. Поэтому по одному только виду нельзя угадывать периметр. Надо внимательно смотреть именно на длины сторон.
</a:t>
            </a:r>
            <a:endParaRPr lang="en-US" sz="1241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 на глаз, но не одинаковы по периметру
</a:t>
            </a:r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две фигуры кажутся почти близнецами: похожая форма, одинаковый цвет, похожий размер. Но стоит измерить стороны, и становится ясно, что сумма их длин различается. Периметр показывает не внешнее сходство, а точный подсчёт по краю.
</a:t>
            </a:r>
            <a:endParaRPr lang="en-US" sz="12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предметы надо поставить или положить одинаково. Если один лежит криво, а другой ровно, сравнение по длине получится неверным.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сравнении и измерении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нахождении периметра нельзя забывать ни одну сторону. Если пропустить хотя бы одну, ответ станет меньше настоящего и уже не подойдёт.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и ширину легко перепутать, особенно у прямоугольника. Помогает простое правило: смотреть, какая сторона тянется сильнее, а какая выглядит короче.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проверить себя ещё раз. Проверка ловит ошибки быстрее, чем они успевают спрятаться за красивым ответом.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из класса для тренировки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1990993"/>
            <a:ext cx="40059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удобно сравнивать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легко найти предметы для сравнения: пенал, ластик, линейку, тетрадь и учебник. У них можно определить, что длиннее, что шире и какой они формы.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42000" y="2004893"/>
            <a:ext cx="4005900" cy="8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чём попробовать периметр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 учебник особенно удобны для первых задач на периметр. У них есть чёткие стороны, поэтому можно спокойно посчитать край и не запутаться.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решить задачу на периметр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порядок действий помогает выбрать нужную формулу и не ошибиться в ответе.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82240"/>
            <a:ext cx="520200" cy="46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328897"/>
            <a:ext cx="520200" cy="46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периметр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Рамки и ленты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помогает узнать, сколько материала нужно для рамки, тесьмы или края поделки. Так легко не отрезать слишком мало и не удивляться потом.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строят забор или обозначают границу участка, важно знать длину по краю. Здесь периметр становится очень полезным помощником, а не просто школьным словом.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и оформление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рисунках и аппликациях периметр нужен, чтобы аккуратно обвести фигуру или сделать ровную рамку. Тогда работа выглядит аккуратной и законченной.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периметр учит внимательно читать условие, измерять стороны и проверять себя. Это хорошая тренировка для точности и терпения, почти как для маленького математика-исследователя.
</a:t>
            </a:r>
            <a:endParaRPr lang="en-US" sz="125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71550" y="2062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 ширина рассказывают, какого размера предмет. Если сравнить их внимательно, сразу видно, что больше тянется и что выглядит уже или шире.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71550" y="270000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 признаки предмета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871550" y="3322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форма дополняют описание. Они помогают быстро узнать предмет даже без измерения. Вместе четыре признака дают полную картину — почти как паспорт вещи.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тренировка перед итогом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Посмотри на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его цвет и форму. Это помогает сразу включить внимание и не пропустить важные признаки.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Сравни размер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Определи, что длиннее, а что шире. Лучше делать это, когда предметы лежат или стоят одинаково.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Проверь стороны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перед тобой квадрат или прямоугольник, найди все стороны. Так будет легче перейти к периметру без путаницы.
</a:t>
            </a:r>
            <a:endParaRPr lang="en-US" sz="1212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4. Посчитай и ответь
</a:t>
            </a:r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 стороны или умножь одну сторону на 4. Потом обязательно назови ответ с нужной единицей измерения.
</a:t>
            </a:r>
            <a:endParaRPr lang="en-US" sz="12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00" y="2605348"/>
            <a:ext cx="8603700" cy="2268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42000" y="527075"/>
            <a:ext cx="4860000" cy="18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собрал все важные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сравниваем предметы по длине, ширине, цвету и форме, а потом считаем периметр по сторонам фигуры. Если смотреть внимательно, ошибки почти не прячутся.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2026-05-20T14:59:18Z</dcterms:created>
  <dcterms:modified xsi:type="dcterms:W3CDTF">2026-05-20T14:59:18Z</dcterms:modified>
</cp:coreProperties>
</file>