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океан: самый северный и самый холодный океан Земли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 Северного полюса: лед, полярный климат и жизнь в экстремальных условиях.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и чем отличается океан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окружён берегами Евразии и Северной Америки, связан с соседними океанами и почти целиком лежит в Арктике. Его отличают холод, льды и суровые природные условия.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Северного Ледовитого океана с другими океанами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других океанов он выглядит особенно небольшим и почти замкнутым сушей.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особенность — не только малый размер, но и длительное ледяное покрытие.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океанов Земли по данным школьной географии; значения округлены.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полярная ночь и белые ночи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ночь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долго не поднимается над горизонтом, поэтому дни становятся очень короткими. Темнота и холод резко меняют привычный ритм жизни людей и животных.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высоких широтах Солнце почти не заходит. Долгий свет помогает растениям и планктону развиваться, а наблюдателям — видеть арктические пейзажи почти круглые сутки.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Торосы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льдины сталкиваются, они ломаются и наслаиваются друг на друга, образуя неровные ледяные гряды. Такие участки опасны для судов и трудны для передвижения животных.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сияние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лёд зимой расширяется, а летом сокращается и трескается. На фоне низкого солнца и чистого воздуха часто видно полярное сияние, которое особенно впечатляет на фотографиях.
</a:t>
            </a:r>
            <a:endParaRPr lang="en-US" sz="8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моря Северного Ледовитого океана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моря океана различаются по температуре вод, срокам ледостава и удобству для судоходства.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Арктики неодинаковы: одни сильнее влияют атлантические воды, другие почти весь год скованы льдом.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физической карте Арктики и школьному курсу географии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Морозы в Северном Ледовитом океане очень сильные, а снежно-ледяная поверхность отражает солнечный свет и усиливает холод.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Арктики; климатические характеристики региона.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−30 °C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часто опускается температура воздуха в арктическую зиму.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морской лёд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сезонным изменениям морского льда в Арктике.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и их приспособления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медведи, тюлени и моржи сохраняют тепло благодаря толстому слою жира, густой шерсти или плотному оперению. Эти приспособления помогают выживать в воде и на льду.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льдине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охотится главным образом на льду, где легче подкараулить добычу. Моржи используют льдины как места отдыха, а также как удобные точки для сбора в группы.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воды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Тюленям и китам нужны чистые холодные воды, богатые пищей. Если ледовая обстановка меняется слишком быстро, животным труднее кормиться, отдыхать и выращивать потомство.
</a:t>
            </a:r>
            <a:endParaRPr lang="en-US" sz="889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побережий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 связаны с океаном через питание и гнездование на берегах. Они используют короткое арктическое лето, чтобы вывести птенцов и успеть вырастить их до холодов.
</a:t>
            </a:r>
            <a:endParaRPr lang="en-US" sz="8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холодных водах океана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доли показывают, что основу арктической жизни составляют мелкие организмы, а крупные виды зависят от них.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планктона и стабильнее лёд, тем устойчивее вся морская экосистема.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групп организмов по экосистеме Арктики; не является точной статистикой.
</a:t>
            </a:r>
            <a:endParaRPr lang="en-US" sz="6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Арктики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 солнечном свете микроскопические водоросли быстро размножаются и становятся началом всей арктической пищевой цепи. Без них не смогут нормально существовать многие другие организмы.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животные питаются фитопланктоном и переносят энергию дальше по цепочке. Они особенно чувствительны к температуре воды и количеству льда вокруг.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рыба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питаются планктоном и сами служат пищей для более крупных животных. Их численность зависит от того, насколько богаты кормом холодные воды океана.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Тюлени, киты и белые медведи находятся на вершине цепи питания. Если льда становится меньше или меняется кормовая база, страдают сразу многие виды животных.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Северного Ледовитого океана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используется в рыболовстве, морских перевозках, добыче ресурсов и научных исследованиях. При этом любое освоение арктических морей требует строгого контроля и защиты природы.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важен для экономики и науки, но его ресурсы можно использовать только осторожно, чтобы не разрушить хрупкие арктические экосистемы.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теме Северного Ледовитого океана.
</a:t>
            </a:r>
            <a:endParaRPr lang="en-US" sz="6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51975" y="160970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Кратчайший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морской путь идёт вдоль арктических берегов России и позволяет сократить путь между Европой и Азией по сравнению с маршрутом через южные моря и Суэцкий канал.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1975" y="23921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навигации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лёд отступает, и движение судов становится проще. Зимой проход осложняют ледяные поля, сильные ветры и штормы, поэтому рейсы требуют особой подготовки и точного планирования.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1975" y="3174501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плавания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прохода по арктическим морям нужны ледоколы, современные карты, прогнозы погоды и постоянное наблюдение за льдами. Без этого риск задержек и аварий резко возрастает.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1975" y="3956920"/>
            <a:ext cx="2928000" cy="7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помогает снабжать северные районы и развивать перевозки. Но его использование должно сочетаться с защитой природы, чтобы транспорт не усиливал загрязнение Арктики.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Ледоколы и полярные станции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Станция, где слушают Арктику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полярной станции каждый день записывают температуру воздуха, толщину льда и состояние воды. Учёные также наблюдают за животными и загрязнением. Эти данные помогают понимать, как меняется Арктика, и заранее предупреждать о погодных и ледовых опасностях.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 ведёт караван через льды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Мощный ледокол идёт впереди судов и прокладывает им дорогу через толстый морской лёд. Его задача — не только ломать кромку льда, но и удерживать безопасный маршрут для грузов, топлива и продовольствия. Благодаря этому арктические порты остаются связанными с остальной страной.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Арктика меняется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особенно заметны в конце лета, когда ледяной покров уменьшается сильнее всего. Это влияет на охоту животных, работу судов и условия жизни на побережьях.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устойчивое потепление: льда меньше, температура выше, тёплых сезонов больше. Значит, арктическая среда быстро становится менее стабильной.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школьной географии и климатических наблюдений Арктики за последние десятилетия.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Арктику и как снизить вред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темы: хозяйственная деятельность, её последствия и меры защиты Северного Ледовитого океана.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важен для климата Земли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щит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лёд отражает солнечные лучи и помогает удерживать Землю прохладнее. Когда ледяная поверхность уменьшается, океан поглощает больше тепла, и потепление усиливается.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воды Северного Ледовитого океана участвуют в движении океанических течений. Из-за этого они влияют на распределение тепла и на погоду в северном полушарии.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погодой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Арктике не остаются только на севере. Они могут менять направление ветров, количество осадков и частоту резких погодных событий в удалённых регионах.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льда, тем больше открытой воды и тем сильнее нагрев. Поэтому состояние Арктики становится важным показателем того, как меняется климат всей планеты.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и рекорды океана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отличается от других океанов не только размером, но и своей связью с климатом, льдом и мелководьем.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мелководнее других и сильнее зависит от льда, поэтому любые изменения климата быстро отражаются на его природе и хозяйственном использовании.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географии; обобщение по теме Северного Ледовитого океана.
</a:t>
            </a:r>
            <a:endParaRPr lang="en-US" sz="6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Арктики и их образ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тундрой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 издавна живут там, где зима длится долго, а дороги часто заменяют снежные просторы. Их быт связан с оленеводством, тёплой одеждой из меха и передвижением на нартах, которые удобны в тундре и на льду.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как дом и 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чукчей и инуитов море всегда было источником пищи и важной частью пути. Рыболовство и морской промысел помогали выживать в суровом климате, а умение читать погоду и лёд становилось необходимым навыком с детства.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северной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саамов и других народов Севера жилища, одежда и хозяйственные занятия приспособлены к холоду и ветру. Эти традиции показывают, как человек может жить в Арктике, сохраняя связь с природой и уважение к её условиям.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Арктику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расход энергии — меньше выбросов, которые усиливают потепление. Это помогает замедлить таяние льда и сохранить условия для животных и людей.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переработка отходов уменьшают количество пластика в море и на берегах. Так снижается опасность для птиц, тюленей и других животных.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строгие правила хозяйственной деятельности помогают сохранить места обитания животных. Особенно важны контроль загрязнения и бережное судоходство.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страны должны сотрудничать, чтобы контролировать выбросы и использовать ресурсы осторожно. Только общие меры могут сохранить океан и его лёд.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Арктика: океан, от которого зависит многое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Ледовитый океан мал по площади, но огромен по значению: он влияет на климат, жизнь животных, работу людей и состояние природы всей планеты. Его будущее зависит от бережного отношения и совместных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2026-06-02T14:56:52Z</dcterms:created>
  <dcterms:modified xsi:type="dcterms:W3CDTF">2026-06-02T14:56:52Z</dcterms:modified>
</cp:coreProperties>
</file>