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переворот: основной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производстве, экономике и обществе Англии XVIII века.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Англия была преимущественно аграрной страной с растущей торговлей и мануфактурами. Население увеличивалось, создавая спрос на товары и условия для экономического развития.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перед промышленным переворотом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предпосылки промышленного переворота в Англии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внешней торговли и колониальные рынки создали условия для сбыта продукции и внедрения новых технологий в экономику.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реформы привели к освобождению рабочих рук, увеличив численность свободной рабочей силы, что стало основой для развития фабричной системы.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залежи угля и железа обеспечивали энергоресурсы и сырье для масштабного промышленного производства и технологических инноваций.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защита собственности и политическая стабильность способствовали инвестициям и развитию предпринимательства в XVIII веке.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промышленность: старт революции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1764 году Джеймс Харгривс создал Спиннинг-Дженни, увеличив скорость прядения нитей. Это изобретение сделало производство хлопка более эффективным и доступным.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Спиннинг-Дженни и его влияние
</a:t>
            </a:r>
            <a:endParaRPr lang="en-US" sz="2581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Аркрайт в 1769 году изобрел водяную прядильную машину, которая использовала силу воды для механизации прядения, что увеличило объёмы производства и снизило зависимость от ручного труда.
</a:t>
            </a:r>
            <a:endParaRPr lang="en-US" sz="2227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водяной прядильной машины Аркрайта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1785 году Эдмунд Картрайт разработал механический ткацкий станок, что существенно повысило скорость и качество ткачества, позволив удовлетворить растущий спрос на ткани.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 и ускорение производства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машина: двигатель промышленного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в 1784 году усовершенствовал паровую машину, увеличив её эффективность и универсальность в разных отраслях 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позволили строить фабрики вдали от водных источников, значительно расширяя производственные мощности и трансформируя экономическую карту Англии.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промышленности Англии,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производства хлопка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хлопка выросло в десять раз, вытесняя ручное производство и значительно увеличивая экспорт.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резко повысила эффективность отрасли, обеспечив мощный экономический рост и укрепление позиций Англии на мировом рынке.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металлургии и технологий производства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Корт в 1784 году разработал метод пудлингования — новый способ выплавки качественного железа, пригодного для машиностроения и строительства.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1709 году Абрахам Дарби внедрил использование кокса вместо древесного угля, обеспечив масштабный выпуск чугуна и железа без дефицита топлива.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металлургии стал основой для создания железных дорог, мостов и тяжелого оборудования, стимулируя дальнейшую индустриализацию.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традиционные отрасли и население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снизила спрос на ручной труд ремесленников, приведя к сокращению рабочих мест и потере привычных профессий в традиционных отраслях.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заработка и социальных привычек вызвала волну протестов среди ткачей и мелких производителей, а также усилила социальное напряжение.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кризисы поспособствовали формированию новых трудовых коллективов и развитию рабочего движения, меняя структуру населения и культуру труда.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промышленного сектора и экспорт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1851 году в Англии насчитывалось более 2,5 миллионов рабочих в промышленном секторе, что стало базой для масштабного экономического роста и социальной трансформации.
</a:t>
            </a:r>
            <a:endParaRPr lang="en-US" sz="2145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фабричной промышленности и рабочей силы
</a:t>
            </a:r>
            <a:endParaRPr lang="en-US" sz="2341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крупных промышленных предприятий сформировало новые урбанистические районы и стимулировало инфраструктурное развитие, формируя современный индустриальный облик страны.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индустриальных центров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экспорта промышленных товаров достиг свыше 30% ВВП, британская продукция завоевала лидирующие позиции на мировых рынках, усиливая влияние Англии глобально.
</a:t>
            </a:r>
            <a:endParaRPr lang="en-US" sz="2091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международное преимущество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строительство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пассажирская железнодорожная линия между Ливерпулем и Манчестером открылась в 1830 году, ускоряя перемещение товаров и людей. К 1840-м протяжённость сети превысила 3000 км.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каналов и телеграфа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телеграф повысили эффективность коммуникаций, обеспечивая быстрый обмен информацией и товарами. Это укрепило экономическую интеграцию и стимулировало новые деловые связи.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революция: железные дороги и коммуникации
</a:t>
            </a:r>
            <a:endParaRPr lang="en-US" sz="32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и организация труда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выступали главными рабочими центрами, способствуя формированию нового промышленного класса, отличного от традиционных ремесленников и крестьян.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 включала мониторинг качества продукции и нормирование работ, что формировало новую рабочую культуру и порядок в производственном процессе.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график рабочего дня, установленный на фабриках, ограничивал отдых и обязывал соблюдать дисциплину, что отражало переход к промышленной дисциплине и контролю.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ввела разделение труда, где рабочие специализировались на отдельных операциях, повышая общую производительность и сокращая время выпуска продукции.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переписей населения, Великобритания, 19 век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миграционные процессы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сопровождался созданием новых рабочих кварталов и возникновением проблем с жильём и санитарией.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и утроение городского населения демонстрируют интенсивную урбанизацию, вызванную промышленным развитием и миграцией рабочих.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 общества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класс промышленной буржуазии получил влияние и богатство благодаря владею фабриками, меняя социальную структуру Англии.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Пролетариат вынужден был работать на фабриках в тяжёлых условиях, сталкиваясь с низкими зарплатами и долгими рабочими днями.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 вылилось в агитацию за улучшение условий труда и политические правозащитные движения, отражая глубокие конфликты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рабочего движения и протесты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Чартистское движение боролось за избирательные права и улучшение условий труда, впервые объединяя рабочих в профсоюзы и организуя забастовки по всей Англии.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Луддитское движение выступало против внедрения машин, что вызвало массовые разрушения оборудования и резко выразило страхи безработицы у рабочих.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сжигание угля вызвало сильное загрязнение воздуха и воды в городах, что ухудшило здоровье жителей и способствовало росту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санитарных условий и коммунальных служб способствовало высокой смертности, особенно среди уязвимых слоёв населения — детей и рабочих.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 промышленной революции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в Англии зарождается и начинает оказывать влияние на другие европейские страны.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1830–1850 годы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развивают промышленность, используя английские технологии и методы производства.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Германия адаптируют фабричную систему, стимулируя собственное индустриальное развитие.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распространяется в России и других регионах, изменяя мировую экономическую структуру.
</a:t>
            </a:r>
            <a:endParaRPr lang="en-US" sz="24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Industrial Statistics, UK Archives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и превосходство Англии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производства текстиля, чугуна и угля в Англии с долей в мировом выпуске в 1760, 1800 и 1850 годах.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значительный рост производства и доминирование Англии в мировом текстиле и тяжелой промышленности к середине XIX века.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образования и науки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области механики и химии получили практическое применение, способствуя развитию прикладных наук и технологий.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технических учебных заведений в Англии подготовило новую генерацию инженеров и специалистов, необходимых для роста индустрии.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спрос стимулировал интеграцию науки и производства, что обеспечило устойчивый инновационный прогресс в Европе и мире.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положении женщин и детей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1833 года ограничил рабочее время для детей и обязал работодателей обеспечивать минимальное образование, что стало первым шагом к защите прав.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стали значительной частью фабричной рабочей силы, выполняя сложные операции, несмотря на низкие заработки и отсутствие правовой защиты.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привлекались к работе на фабриках с раннего возраста, часто подвергались тяжелым условиям и долгим сменам без надлежащего обучения.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дискриминация и социальные трудности оставались, требуя дальнейших реформ и улучшения условий труда для этой категории работников.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переворот: фундамент современной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в Англии заложил основы современной экономики, общества и технологий, сформировав ключевые тенденции развития, сохраняющие влияние до наших дней.
</a:t>
            </a:r>
            <a:endParaRPr lang="en-US" sz="313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2026-05-11T05:38:49Z</dcterms:created>
  <dcterms:modified xsi:type="dcterms:W3CDTF">2026-05-11T05:38:49Z</dcterms:modified>
</cp:coreProperties>
</file>