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пожаловать в мою школу!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и английский язык — рядом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английский в 5 классе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пятиклассники учатся говорить о себе, семье, друзьях и школе. Тема школы особенно удобна: вокруг знакомые предметы, помещения и действия, которые легко описать простыми словами и короткими фразами.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05" y="1354071"/>
            <a:ext cx="2590141" cy="211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картинках: что ученики видят каждый день
</a:t>
            </a:r>
            <a:endParaRPr lang="en-US" sz="2002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школы и двор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ученики сразу узнают school building и schoolyard. Эти места помогают представить, куда приходит класс утром, где встречаются друзья и где проходит школьная жизнь до и после уроков.
</a:t>
            </a:r>
            <a:endParaRPr lang="en-US" sz="124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для уроков
</a:t>
            </a:r>
            <a:pPr algn="l" indent="0" marL="0">
              <a:lnSpc>
                <a:spcPct val="90000"/>
              </a:lnSpc>
              <a:buNone/>
            </a:pPr>
            <a:r>
              <a:rPr lang="en-US" sz="36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classroom стоят desks, blackboard и books. Именно здесь проходят lessons, учитель объясняет задания, а ученики слушают, пишут и отвечают. Такой рисунок легко подписать знакомыми английскими словами.
</a:t>
            </a:r>
            <a:endParaRPr lang="en-US" sz="11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и учебные вещи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Backpack, books and notebooks — привычные предметы каждого школьника. Через них удобно учить лексику, потому что они всегда рядом: в дороге, на парте и во время подготовки к урокам.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картинках: что ученики видят каждый день
</a:t>
            </a:r>
            <a:endParaRPr lang="en-US" sz="2002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объединяют два главных блока: участников школьной жизни и помещения, где она происходит.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для 5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назвать людей и места, которые составляют школьную жизнь.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vocabulary: places and people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97013"/>
            <a:ext cx="481895" cy="3855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subjects in English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уроке ученики учат слова, читают короткие тексты, тренируют диалоги и учатся рассказывать о себе, своей школе и ежедневных делах простыми предложениями.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Maths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Mathematics развивает умение считать, сравнивать и решать задачи. В речи пятиклассника удобно сказать: We do Maths at school или I have Maths on Monday.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Science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Science ученики узнают о мире вокруг себя и учатся называть явления природы. Этот предмет помогает связывать английские слова с наблюдениями и простыми фактами.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особенно нравится тем, кто любит рисовать и создавать что-то своими руками. Здесь удобно использовать фразу I like Art because I can draw and colour.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school day: from morning to home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обычный день ученика 5 класса.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objects and school supplies
</a:t>
            </a:r>
            <a:endParaRPr lang="en-US" sz="2767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Things in the bag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Book, notebook, pen and pencil are the most common school supplies. They help pupils write, read and do exercises every day, so these words are useful in many short classroom sentences.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tools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Ruler, eraser, dictionary and workbook support learning in different subjects. With them, pupils can measure, correct mistakes, check word meanings and practise tasks more confidently during lessons.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on the desk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class, a desk, chair, board and computer are often seen together. These words help describe the learning space clearly and make it easier to tell where each object is.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 speaking patterns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phrases like I have a pen, I need a ruler and My pencil case is blue are easy to remember. They help pupils speak about everyday school things without long sentences.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лексика для 5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useful school words: what pupils use most often
</a:t>
            </a:r>
            <a:endParaRPr lang="en-US" sz="202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самым высоким значением связаны с ежедневной работой на уроках и подготовкой к ним.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используют лексику о классе, учебниках и заданиях; слова про перемены и расписание встречаются реже.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classroom is bright and comfortable
</a:t>
            </a:r>
            <a:endParaRPr lang="en-US" sz="2751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свет
</a:t>
            </a:r>
            <a:pPr algn="l" indent="0" marL="0">
              <a:lnSpc>
                <a:spcPct val="100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класс можно описать словами big, bright and warm. Большие окна, светлые стены и хорошее освещение делают комнату удобной для уроков и помогают лучше сосредоточиться.
</a:t>
            </a:r>
            <a:endParaRPr lang="en-US" sz="1374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стоят desks, chairs and a teacher’s desk. Они расположены так, чтобы ученикам было удобно писать, слушать объяснение и быстро работать в парах или группах.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Опрятный класс легко заметить по словам clean, tidy and modern. Когда на столах порядок, а книги лежат на полках, в помещении приятнее учиться и отвечать у доски.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на стенах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стене обычно есть a board, windows, shelves and sometimes posters. Эти предметы помогают проводить уроки, хранить книги и делать класс более интересным и живым.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expressions for school life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the morning, in the afternoon и after school помогают показать часть дня. Они делают рассказ о школьной неделе понятным и логичным для слушателя.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at 8 o’clock или at 8:30 говорит о начале уроков и приходе в школу. Такие детали особенно полезны, когда нужно описать свой обычный распорядок.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Monday, Tuesday, Wednesday, Thursday and Friday чаще всего встречаются в школьных рассказах. С ними легко сказать, какой предмет идёт в конкретный день.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every day и during the break помогают показать, что происходит регулярно. Они подходят для описания привычек, перемен и простых событий школьной жизни.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English on Tuesday, School starts at 8:30 и We go home after lessons — короткие предложения, из которых можно составить связный рассказ о неделе.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Timetable helps pupils describe the school day in order and use time expressions with common action verbs.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презентации. Пример расписания для 5 класса.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timetable for a grade 5 pupil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распорядка показывает, как меняются действия ученика в течение школьного дня и какие английские слова нужны для описания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46" y="1623544"/>
            <a:ext cx="443700" cy="3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3900" y="1610000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1406" y="160999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3546" y="33854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8846" y="3385454"/>
            <a:ext cx="421500" cy="421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rules in English
</a:t>
            </a:r>
            <a:endParaRPr lang="en-US" sz="2800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quiet
</a:t>
            </a:r>
            <a:pPr algn="l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всем слышать учителя и сосредоточиться на задании. Оно часто звучит на уроке, когда класс начинает работать или готовится к объяснению нового материала.
</a:t>
            </a:r>
            <a:endParaRPr lang="en-US" sz="1299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Raise your hand
</a:t>
            </a:r>
            <a:pPr algn="l" indent="0" marL="0">
              <a:lnSpc>
                <a:spcPct val="90000"/>
              </a:lnSpc>
              <a:buNone/>
            </a:pPr>
            <a:r>
              <a:rPr lang="en-US" sz="43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учитель видит, кто хочет ответить, задать вопрос или попросить помощь. Это простое правило делает урок организованным и даёт возможность говорить по очереди.
</a:t>
            </a:r>
            <a:endParaRPr lang="en-US" sz="1375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 carefully
</a:t>
            </a:r>
            <a:pPr algn="l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внимательно слушает, ему легче понять инструкцию, запомнить новые слова и выполнить упражнение без ошибок. Это важный навык для любого урока английского языка.
</a:t>
            </a:r>
            <a:endParaRPr lang="en-US" sz="1299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run in the corridor
</a:t>
            </a:r>
            <a:pPr algn="l" indent="0" marL="0">
              <a:lnSpc>
                <a:spcPct val="90000"/>
              </a:lnSpc>
              <a:buNone/>
            </a:pPr>
            <a:r>
              <a:rPr lang="en-US" sz="4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 — место, где нужно двигаться спокойно и аккуратно. Это правило связано с безопасностью: оно помогает избежать толчков, падений и лишнего шума во время перемены.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polite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 спокойный тон создают добрую атмосферу в классе. Такое правило учит уважать одноклассников, учителя и школьное пространство каждый день.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to do in common school situations
</a:t>
            </a:r>
            <a:pPr algn="l" indent="0" marL="0">
              <a:lnSpc>
                <a:spcPct val="90000"/>
              </a:lnSpc>
              <a:buNone/>
            </a:pPr>
            <a:r>
              <a:rPr lang="en-US" sz="2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типичных школьных ситуациях и простых английских действиях, которые помогают быстро решить проблему.
</a:t>
            </a:r>
            <a:endParaRPr lang="en-US" sz="2702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презентации. Условная оценка интереса по теме школьных занятий.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Favourite school activities in grade 5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и устные формы работы поддерживают внимание лучше, чем длинные письменные задания, поэтому они особенно заметны на уроках английского языка.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chart suggests that active, creative tasks are more attractive to grade 5 pupils than longer reading or test-like activities.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classroom activities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 повторять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помогают запомнить новые слова и правильно произносить их. Учитель часто даёт короткую команду: Listen and repeat, а затем проверяет, как класс произносит фразы.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задают вопросы и отвечают друг другу, они быстрее начинают говорить по-английски. Фраза Work in pairs особенно полезна для диалогов, опросов и небольших совместных заданий.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тексты, подписи к картинкам и простые ответы в тетради развивают словарь и грамматику. Команды Read the text и Write the answer помогают ученику понимать, что делать.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Соединять и отмечать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Match, circle and underline учат замечать важные детали в словах и предложениях. Они подходят для закрепления лексики, повторения правил и аккуратной самостоятельной работы.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школьных предметов названы в теме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презентации. Перечень предметов в теме School.
</a:t>
            </a:r>
            <a:endParaRPr lang="en-US" sz="137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помогает говорить о расписании, любимых занятиях и школьной жизни простыми английскими фразами.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traditions and events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September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учебный год начинается с торжественной линейки и первого звонка. Это время приветствий, цветов, улыбок и первых слов на английском о школе, друзьях и новых целях.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4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классах проходят концерты, конкурсы, спортивные соревнования и книжные ярмарки. Такие мероприятия помогают ученикам работать вместе, выступать перед другими и использовать английские слова для поздравлений и приглашений.
</a:t>
            </a:r>
            <a:endParaRPr lang="en-US" sz="1408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Year party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праздник приносит песни, стихи, открытки и украшения. На уроках английского удобно говорить о подарках, пожеланиях, традициях и подготовке к общему школьному выступлению.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End-of-year events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года подводят итоги, награждают активных учеников и прощаются с одноклассниками до каникул. Это хороший момент, чтобы рассказать о достижениях и любимых школьных моментах.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библиотека
</a:t>
            </a:r>
            <a:pPr algn="l" indent="0" marL="0">
              <a:lnSpc>
                <a:spcPct val="90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всегда спокойно, и там легко сосредоточиться на чтении. Я люблю выбирать книги и рассматривать новые слова в словаре. Если мне нужен отдых от шума, это самое приятное место в школе.
</a:t>
            </a:r>
            <a:endParaRPr lang="en-US" sz="1106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зал и школьный двор
</a:t>
            </a:r>
            <a:pPr algn="l" indent="0" marL="0">
              <a:lnSpc>
                <a:spcPct val="9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спортивном зале и во дворе всегда можно двигаться, играть и общаться с друзьями. Мне нравится, что здесь уроки бывают активными и весёлыми. После занятий хочется возвращаться сюда снова.
</a:t>
            </a:r>
            <a:endParaRPr lang="en-US" sz="1071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favourite place at school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презентации. Условная оценка качеств хорошей школы.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good school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школа заметна не только по урокам, но и по атмосфере: ученику должно быть спокойно, понятно и интересно каждый день.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Safety, friendly relationships and engaging lessons form the core of a strong school environment; clubs and resources add value.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Welcome to my school: key ideas and vocabulary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объединяет учёбу, общение и повседневные привычки, поэтому тема помогает быстро расширять словарь. Простые английские фразы делают рассказ о своей школе понятным, точным и уверенным.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2026-05-30T11:17:40Z</dcterms:created>
  <dcterms:modified xsi:type="dcterms:W3CDTF">2026-05-30T11:17:40Z</dcterms:modified>
</cp:coreProperties>
</file>