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социального характера и национальная безопасность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защищается от опасных действий людей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эти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 встречаются в школе, на улице, в транспорте и в интернете. Они могут сорвать занятия, вызвать панику, травмы и ущерб. Знание простых правил помогает не растеряться и вовремя обратиться за помощью.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81440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чрезвычайным ситуациям социального характера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насилие и угрозы, которые используют для запугивания людей и давления на общество. Опасность особенно велика в местах массового пребывания людей.
</a:t>
            </a:r>
            <a:endParaRPr lang="en-US" sz="1301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связан с ненавистью, оправданием насилия и унижением людей по признакам национальности, веры или взглядов. Он часто распространяется через интернет.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беспорядки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беспорядков люди теряют контроль над поведением, растет агрессия и риск травм. Опасность усиливается, когда в толпе начинается паника.
</a:t>
            </a:r>
            <a:endParaRPr lang="en-US" sz="1387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сообщения об опасности создают тревогу, мешают работе служб и отвлекают людей от реальной угрозы. Часто они распространяются очень быстро.
</a:t>
            </a:r>
            <a:endParaRPr lang="en-US" sz="1329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Поддельные аккаунты, травля в сети и опасные призывы тоже могут привести к реальным проблемам. Интернет делает такие действия особенно заметными и массовыми.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приводят социальные угрозы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распространяется тревожная информация, тем шире круг затронутых людей. Поэтому важны спокойствие, проверка фактов и четкие действия взрослых и служб.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часто приносит не только сама угроза, но и массовая паника. Снижение страха и быстрая организация помощи уменьшают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урока, 2025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как самая опасная социальная угроза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особенно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рассчитан на то, чтобы посеять страх и заставить людей чувствовать себя незащищенными. Его последствия затрагивают не только пострадавших, но и всю окружающую среду.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такая угроза связана со скрытной подготовкой, выбором людных мест и попыткой вызвать панику. Поэтому важно замечать подозрительные предметы, поведение и сообщения.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опасное поведение подростков в сети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начинается с идей ненависти, унижения людей и оправдания насилия. Опасные сообщения могут выглядеть как «шутка», но постепенно формируют враждебное отношение к другим.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риск особенно велик в закрытых чатах и агрессивных сообществах. Там быстро распространяются запрещенная символика, оскорбления, призывы к травле и опасным поступкам.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распространение таких идей: одно сообщение видят многие пользователи за короткое время. Поэтому важно проверять источники, не пересылать сомнительные материалы и не вступать в спор с провокаторами.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сети включает уважение к людям, отказ от травли и обращение к взрослым, если появились угрозы. Чем раньше остановлена опасная переписка, тем меньше риск реального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социально опасная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одного события возникает цепочка угроз для людей и порядка.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способы защиты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опасности встречаются чаще всего и что нужно делать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надежная защита — спокойствие, внимательность и своевременное обращение к взрослым и службам.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урока, 2025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национальная безопасность Российской Федерации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защищенность личности, общества и государства от внутренних и внешних угроз. Она нужна, чтобы люди жили спокойно, а государство сохраняло порядок и устойчивость.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нее входят оборона страны, общественная безопасность, экономическая устойчивость, информационная безопасность и сохранение культурных ценностей. Все эти направления связаны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чрезвычайные ситуации опасны тем, что нарушают порядок, усиливают страх и мешают нормальной жизни. Поэтому их предупреждение важно для всей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00" y="1462200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7018" y="1443550"/>
            <a:ext cx="369337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6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8590" y="308021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защищает людей от социальных угроз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 общественный порядок, предупреждает нарушения и задерживает тех, кто создает угрозу людям. При опасности полиция действует быстро и организованно.
</a:t>
            </a:r>
            <a:endParaRPr lang="en-US" sz="1313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ФСБ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Противодействует терроризму и защищает безопасность государства. Ее работа особенно важна, когда угроза связана с подготовкой опасных действий.
</a:t>
            </a:r>
            <a:endParaRPr lang="en-US" sz="1395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 эвакуации, спасательных работах и ликвидации последствий чрезвычайных ситуаций. Сотрудники МЧС координируют действия там, где нужна срочная помощь.
</a:t>
            </a:r>
            <a:endParaRPr lang="en-US" sz="1226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Росгвардия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 важные объекты и поддерживает порядок в местах, где может возникнуть повышенный риск. Это снижает вероятность опасных инцидентов.
</a:t>
            </a:r>
            <a:endParaRPr lang="en-US" sz="1381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профилактику, контроль входа, дежурства и информирование учащихся. В школе безопасность зависит и от правил, и от внимательности каждого.
</a:t>
            </a:r>
            <a:endParaRPr lang="en-US" sz="12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 социальных чрезвычайных ситуаций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напряженность растет там, где сообщения распространяются без проверки, а эмоции подменяют факты.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фейков и агрессивного контента, тем быстрее возникает паника и тем труднее остановить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«Чрезвычайные ситуации социального характера»; сравнительная оценка факторов риска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ложные сообщения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 опасны тем, что заставляют людей действовать на эмоциях. Из-за них теряются время, внимание и доверие к настоящим предупреждениям.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источник, дату и содержание новости, не пересылайте сомнительные посты и сразу сообщайте взрослым о подозрительной информации. Это помогает не усилить панику.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опасной или подозрительной ситуации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приближайтесь к месту конфликта и не спорьте с агрессивными людьми: любая резкая реакция может втянуть вас в опасную ситуацию и помешать спокойно уйти.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подбирайте предметы с земли, не снимайте происходящее вблизи и не бегите против движения толпы. Это повышает риск падения, травм и потери ориентации.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скорее свяжитесь с родными или взрослыми и сообщите, где вы находитесь. Если есть угроза, действуйте по указаниям полиции и спасателей.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в сторону от скопления людей, выбирайте открытое и спокойное место, где меньше шума и давки. Так легче сохранить обзор и быстро сориентироваться.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массовых беспорядках и толпе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снижают риск опасных ситуаций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общение, отказ от травли и уважение к одноклассникам помогают не допустить конфликтов. Школьные правила и спокойный тон снижают напряжение в группе.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важно проверять источники, не пересылать слухи и не участвовать в агрессивных чатах. Знание номера 112 и осторожность в переписке повышают личную безопасность.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проектах, волонтерских делах и мероприятиях по безопасности учит взаимопомощи. Такие дела формируют ответственность и привычку действовать разумно.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профилактики социальных угроз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действия дома, в школе и в стране поддерживают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уровня дополняют друг друга: личная внимательность, школьный порядок и государственные меры снижают риск происшествий.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уровни профилактики обобщены по материалам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73350"/>
            <a:ext cx="3604200" cy="179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безопасности и их основные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отвечает за порядок, спасение людей и профилактику угроз.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обеспечивается совместно: каждая служба выполняет свою часть работы, а школа помогает предотвращать опасные ситуации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«Чрезвычайные ситуации социального характера»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социальных чрезвычайных ситуаций с устойчивостью страны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 эмоции быстро охватывают людей. Начинаются страх, нарушение учебы и работы, сбои в привычной жизни.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конфликт, провокация или ложное сообщение. Если его заметить сразу, легче не допустить роста напряженности и паники.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важно сделать выводы, укрепить правила и доверие. Это помогает стране сохранять законность и спокойствие в дальнейшем.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служб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спасатели и другие службы восстанавливают порядок, проверяют информацию и помогают людям. Чем точнее действия, тем меньше ущерб.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городская и школьная среда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улиц, камеры наблюдения и понятные указатели делают пространство более предсказуемым. Телефоны экстренных служб и заметные предупреждения помогают быстро попросить о помощи.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важны контроль входа, дежурные сотрудники и исправная система оповещения. Четкие эвакуационные выходы и схемы движения уменьшают растерянность при угрозе.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личной 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чрезвычайные ситуации опасны не только сами по себе, но и тем, что быстро нарушают учебу, порядок и доверие. Ответственное поведение каждого помогает защитить страну.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2026-05-21T00:43:17Z</dcterms:created>
  <dcterms:modified xsi:type="dcterms:W3CDTF">2026-05-21T00:43:17Z</dcterms:modified>
</cp:coreProperties>
</file>