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продовольственная проблема: масштабы, причины и 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Голод, недоедание и неравный доступ к пище затрагивают весь мир.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 зависит не только от урожая, но и от торговли, цен, конфликтов и климата. Поэтому сбой в одном регионе быстро отражается на других, а масштабы голода измеряются уже сотнями миллионов людей.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проблема всего мира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наиболее уязвим к продовольственной небезопасности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риски сосредоточены в странах Субсахарской Африки и Южной Азии, а также в зонах конфликтов и на территориях со слабой транспортной сетью, где доступ к рынкам нестабилен.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тяжело положение детей до пяти лет, беременных и кормящих женщин, беженцев, вынужденных переселенцев и мелких фермеров, чьи ресурсы слишком малы для переживания ценовых или климатических шоков.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семейному бюджету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значительная часть дохода семьи уходит на питание, любое подорожание сразу сокращает качество рациона. Домохозяйства переходят на более дешёвые продукты и быстрее оказываются в долговой ловушке.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Неустойчивые источники дохода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Семьи, зависящие от одного-двух видов заработка, особенно уязвимы к неурожаю, безработице и росту цен. Потеря даже одного источника дохода резко повышает риск голода и недоедания.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2020 года рост цен, пандемийные сбои и конфликты ослабили доступ людей к продовольствию. Линии показывают не единичный кризис, а устойчивое ухудшение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подтверждает: даже кратковременные шоки быстро превращаются в долгосрочную проблему питания, особенно там, где социальная защита слабее.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The State of Food Security and Nutrition in the World 2024; UNICEF/WHO/World Bank Joint Child Malnutrition Estimates (последние доступные оценки)
</a:t>
            </a:r>
            <a:endParaRPr lang="en-US" sz="137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продовольственная небезопасность: динамика 2019–2023 годов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как фактор дефицита продовольствия
</a:t>
            </a:r>
            <a:endParaRPr lang="en-US" sz="293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жара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нехватка влаги и экстремальная жара снижают урожайность зерновых и кормовых культур, а также ускоряют испарение воды. Сельские хозяйства теряют часть продукции ещё до сбора урожая.
</a:t>
            </a:r>
            <a:endParaRPr lang="en-US" sz="134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сезонов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сроков дождей и температурных режимов нарушает календарь посевов. Фермеры рискуют посеять слишком рано или поздно, а это повышает вероятность потери урожая и падения доходов.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урожайности ведёт к росту цен, сокращению сезонной занятости и вынужденной миграции. В уязвимых районах климатический шок быстро превращается в социальный и продовольственный кризис.
</a:t>
            </a:r>
            <a:endParaRPr lang="en-US" sz="1318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 ливни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 разрушают посевы, смывают плодородный слой и повреждают дороги, склады и ирригационные системы. После сильных осадков хозяйства часто нуждаются в новом семенном материале и восстановлении техники.
</a:t>
            </a:r>
            <a:endParaRPr lang="en-US" sz="13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841994"/>
            <a:ext cx="4328400" cy="18777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голода различаются по механизму, но чаще действуют одновременно, усиливая друг друга в одних и тех же странах и территориях.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обычно возникает не из-за одного фактора, а из их сочетания: конфликтов, климатических потерь, бедности и слабой инфраструктуры.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WFP, World Bank; обобщение по регионам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продовольственной небезопасности по регионам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продовольственный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причинно-следственных связей на основе типичного развития продовольственного шока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произведённой в мире пищи теряется или выбрасывается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огромный резерв продовольствия: сокращение потерь на пути от поля до стола может повысить доступность еды без расширения посевных площадей.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Food Loss and Waste: Global Food Losses and Food Waste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распределения отражает не только масштаб населения, но и различия в климатической уязвимости, зависимости от импорта и уровне социально-экономического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даёт крупнейший абсолютный масштаб проблемы, а Субсахарская Африка — наиболее высокий относительный риск и концентрацию тяжёлых форм голода.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The State of Food Security and Nutrition in the World 2024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распространении голода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голод: дефицит микронутриентов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достаточной калорийности рацион может не содержать железа, йода, витамина A, цинка и фолатов. Такой дефицит называют скрытым голодом, потому что он не всегда заметен сразу.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микронутриентов вызывает анемию, ослабляет иммунитет, ухудшает зрение и повышает уязвимость к инфекциям. У детей и подростков последствия особенно опасны, так как затрагивают рост и обучение.
</a:t>
            </a:r>
            <a:endParaRPr lang="en-US" sz="1267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развитию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витаминов и минералов замедляются физическое и умственное развитие, снижается концентрация внимания и школьная успеваемость. В долгосрочной перспективе это ограничивает жизненные возможности.
</a:t>
            </a:r>
            <a:endParaRPr lang="en-US" sz="1276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качества рациона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голод часто связан с однообразным питанием, где преобладают дешёвые углеводы, но не хватает овощей, белковых продуктов и разнообразных источников витаминов и минералов.
</a:t>
            </a:r>
            <a:endParaRPr lang="en-US" sz="13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недоедания на здоровье и развитие детей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физическое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энергии и белка в раннем возрасте замедляет рост, ослабляет иммунитет и повышает риск хронических болезней в дальнейшем, поскольку организм ребёнка развивается в условиях постоянного дефицита питания.
</a:t>
            </a:r>
            <a:endParaRPr lang="en-US" sz="1317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железа, йода и других питательных веществ ухудшает формирование нервной системы, снижает память и внимание, а позже отражается на способности ребёнка учиться и осваивать новые навыки.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матерей и младенцев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беременная женщина получает недостаточно питательных веществ, возрастает вероятность осложнений при родах и рождения ребёнка с низкой массой тела, которому сложнее компенсировать дефицит в первые месяцы жизни.
</a:t>
            </a:r>
            <a:endParaRPr lang="en-US" sz="1311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 качества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детского питания показывает не только уровень здоровья, но и общий уровень развития территории: доступность медицины, доходов, чистой воды и стабильного снабжения продуктами.
</a:t>
            </a:r>
            <a:endParaRPr lang="en-US" sz="13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82" y="2228750"/>
            <a:ext cx="4185536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уровни воздействия продовольственной небезопасности и её влияние на доходы, занятость и государственные расходы.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расходов на питание и зависимость от импорта, тем сильнее продовольственный кризис замедляет развитие экономики и усиливает бедность.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ФАО, Всемирного банка и аналитических обзоров продовольственной безопасности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продовольственной проблемы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цены на продукты растут особенно быстро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Издержки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дорожают топливо, удобрения и корма, растут затраты на производство и перевозку еды, поэтому повышение цен начинается ещё до попадания товара на прилавок.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запреты, импортные барьеры и колебания валютного курса делают поставки нестабильными, особенно в странах, сильно зависящих от внешнего продовольственного рынка.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урожая и 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Засуха, наводнение или неурожай уменьшают предложение на рынке, а ожидания дефицита заставляют продавцов и покупателей реагировать заранее, что ускоряет рост цен.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качества рациона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низких доходах семьи сначала отказываются от более дорогих и полезных продуктов, заменяя их дешёвыми калориями, что ухудшает питание даже без полного голода.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от поля до стола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движения продовольствия и основные точки потерь на каждом этапе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меры, которые одновременно повышают доступность пищи и защищают доходы семей, особенно в периоды засухи, роста цен и перебоев с поставками.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социальных программ и инвестиций в сельское хозяйство, а не одна изолированная мера.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 материалам ФАО, ВПП и Всемирного банка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Меры, которые реально снижают голод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инновации в сельском хозяйстве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управление ресурсами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земледелие помогает вносить воду и удобрения именно там, где они нужны, снижая затраты, потери ресурсов и нагрузку на почвы без снижения урожайности.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 раннее предупреждение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и дроны позволяют быстрее заметить засуху, болезни растений и повреждение посевов, чтобы принять меры до того, как потери станут массовыми.
</a:t>
            </a:r>
            <a:endParaRPr lang="en-US" sz="1207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полив и сбыт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экономит воду, а цифровые платформы сбыта сокращают число посредников, упрощают поиск покупателей и делают доход фермеров более предсказуемым.
</a:t>
            </a:r>
            <a:endParaRPr lang="en-US" sz="1323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для мелких хозяйств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действительно снижают голод только тогда, когда ими могут пользоваться не только крупные агрохолдинги, но и мелкие фермеры, работающие в удалённых районах.
</a:t>
            </a:r>
            <a:endParaRPr lang="en-US" sz="12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международных организаций и гуманитарной помощи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 анализирует продовольственную безопасность, помогает странам развивать сельское хозяйство и предлагает решения, направленные на повышение урожайности, устойчивости к кризисам и качества питания.
</a:t>
            </a:r>
            <a:endParaRPr lang="en-US" sz="134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продовольственная программа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ВПП обеспечивает экстренную доставку продовольствия в зоны бедствий и конфликтов, когда семьи временно не могут купить или получить еду самостоятельно.
</a:t>
            </a:r>
            <a:endParaRPr lang="en-US" sz="1344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ЮНИСЕФ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ЮНИСЕФ поддерживает питание детей и матерей, поскольку именно в раннем возрасте и во время беременности дефицит пищи наносит наиболее долгосрочный ущерб здоровью.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финансирует долгосрочные программы развития, включая сельскую инфраструктуру, ирригацию и меры социальной защиты, которые уменьшают уязвимость населения к будущим кризисам.
</a:t>
            </a:r>
            <a:endParaRPr lang="en-US" sz="13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24743"/>
            <a:ext cx="4328400" cy="17122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меры работают на разных уровнях и как они дополняют друг друга в борьбе с голодом.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инициативы снижают острые риски, но устойчивый эффект появляется только при поддержке со стороны города и 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рекомендациям ФАО, ЮНИСЕФ и практикам продовольственной политики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на уровне школы, города и государства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редко действуют по отдельности: один кризис ослабляет устойчивость домохозяйств и делает их более чувствительными к следующему удару.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усиливается, когда климат, конфликты и бедность складываются одновременно; поэтому решения должны быть комплексными.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схема по материалам ФАО, ВПП и аналитических обзоров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климатом, конфликтами и голодом
</a:t>
            </a:r>
            <a:endParaRPr lang="en-US" sz="2956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 — основа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Победить голод можно только через совместные действия: сокращение потерь, поддержку фермеров, социальную защиту, устойчивое земледелие и международное сотрудничество, которое делает продовольственные системы более справедливыми и устойчивыми.
</a:t>
            </a:r>
            <a:endParaRPr lang="en-US" sz="362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2026-06-03T02:59:53Z</dcterms:created>
  <dcterms:modified xsi:type="dcterms:W3CDTF">2026-06-03T02:59:53Z</dcterms:modified>
</cp:coreProperties>
</file>