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Республика: география, население и хозяйство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пространство, население, экономика — в единой географической 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пространстве Азии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 занимает огромную территорию в Восточной Азии, сочетая морское и континентальное положение. Такое соседство природных зон, густонаселённых побережий и внутренних пространств делает страну ключевым объектом географического изучения.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размеры территории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Восточной Азии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36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 расположена в центральной части Восточной Азии и имеет выход к Жёлтому, Восточно-Китайскому и Южно-Китайскому морям, что усиливает её морские связи и торговые возможности.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61990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и морская держава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990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внутренних пространств и выхода к морям формирует двойную географическую роль Китая: он связан и с азиатским материком, и с мировыми морскими путями.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263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263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граничит с 14 государствами, включая Россию, Монголию, Индию, Непал, Бутан и Вьетнам, а это создаёт сложную систему пограничных и транспортных связей.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65163" y="2188500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765163" y="2549308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Протяжённое побережье делает страну важным участником международной торговли, позволяет развивать порты, судоходство и экспортно ориентированные прибрежные районы.
</a:t>
            </a:r>
            <a:endParaRPr lang="en-US" sz="872" dirty="0"/>
          </a:p>
        </p:txBody>
      </p:sp>
      <p:sp>
        <p:nvSpPr>
          <p:cNvPr id="19" name="Text 10"/>
          <p:cNvSpPr txBox="1"/>
          <p:nvPr/>
        </p:nvSpPr>
        <p:spPr>
          <a:xfrm>
            <a:off x="1892463" y="2188500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892463" y="2549308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на восток страна тянется примерно на 5000 километров, поэтому в её пределах заметно различаются природные условия, часовые пояса и особенности хозяйственного освоения территории.
</a:t>
            </a:r>
            <a:endParaRPr lang="en-US" sz="8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контрасты страны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53250" y="3680750"/>
            <a:ext cx="1515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запад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3250" y="3997700"/>
            <a:ext cx="15156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КНР расположены мощные горные системы и Тибетское нагорье, которое часто называют «крышей мира»; здесь природные условия особенно суровы и разрежено население.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175150" y="3680750"/>
            <a:ext cx="1515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расселение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75150" y="3997700"/>
            <a:ext cx="15156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высокогорьями и густонаселёнными низменностями объясняет, почему население и экономика Китая тяготеют к восточным и прибрежным территориям.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494675" y="3680750"/>
            <a:ext cx="1515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4675" y="3997700"/>
            <a:ext cx="15156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высот и климатические различия осложняют связь между регионами, увеличивают стоимость инфраструктуры и усиливают территориальную неравномерность развития.
</a:t>
            </a:r>
            <a:endParaRPr lang="en-US" sz="676" dirty="0"/>
          </a:p>
        </p:txBody>
      </p:sp>
      <p:sp>
        <p:nvSpPr>
          <p:cNvPr id="19" name="Text 8"/>
          <p:cNvSpPr txBox="1"/>
          <p:nvPr/>
        </p:nvSpPr>
        <p:spPr>
          <a:xfrm>
            <a:off x="3814200" y="3680750"/>
            <a:ext cx="1515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восток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4200" y="3997700"/>
            <a:ext cx="15156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преобладают равнины, низменности и долины крупных рек, поэтому именно здесь сосредоточены города, транспортные узлы и наиболее интенсивное хозяйственное освоение.
</a:t>
            </a:r>
            <a:endParaRPr lang="en-US" sz="676" dirty="0"/>
          </a:p>
        </p:txBody>
      </p:sp>
      <p:sp>
        <p:nvSpPr>
          <p:cNvPr id="21" name="Text 10"/>
          <p:cNvSpPr txBox="1"/>
          <p:nvPr/>
        </p:nvSpPr>
        <p:spPr>
          <a:xfrm>
            <a:off x="2133725" y="3680750"/>
            <a:ext cx="1515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северо-запад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725" y="3997700"/>
            <a:ext cx="15156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страны занят пустынями Гоби и Такла-Макан, где засушливость, дефицит воды и большие расстояния ограничивают расселение и сельскохозяйственное использование земель.
</a:t>
            </a:r>
            <a:endParaRPr lang="en-US" sz="6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7696" y="2501025"/>
            <a:ext cx="4008508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Китая и их функции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справочникам и общим сведениям о крупнейших городах КНР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крупнейших городов показывает, как урбанизация связана со специализацией хозяйства и положением территории.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мегаполисы сильнее связаны с мировым рынком, а внутренние центры обслуживают огромную территорию страны и внутренние перевозки.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Китаем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политическую систему и распределение полномочий в КНР.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населения влияет на расселение, рынок труда, городскую среду и государственную демографическую политику.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6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млрд
</a:t>
            </a:r>
            <a:endParaRPr lang="en-US" sz="5976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КНР, и это делает страну самой населённой в мире.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населения, 2023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Китая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внутренний спрос, экспорт и крупные производственные кластеры, сосредоточенные прежде всего в прибрежных районах.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промышленность формируют основу роста, а сельское хозяйство сохраняет стратегическое значение для занятости и продовольственной безопасности.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China: sectoral composition of GDP, последние доступные данные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после реформ 1978 года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и политики открытости заложило основу перехода к более рыночным механизмам и ускоренному развитию хозяйства.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 годы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города быстро росли, а Китай превратился в важнейший центр мирового производства и торговли.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специальные экономические зоны, которые стали площадками для привлечения инвестиций, технологий и экспортного производства.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продолжается, но усиливается контраст между развитым побережьем и менее обеспеченными внутренними районами.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900" y="1304929"/>
            <a:ext cx="4238700" cy="35225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технологическое развитие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3075" y="1422125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производство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075" y="1615489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ведущие позиции в выпуске электроники, комплектующих и бытовой техники, а многие предприятия встроены в глобальные цепочки поставок.
</a:t>
            </a:r>
            <a:endParaRPr lang="en-US" sz="786" dirty="0"/>
          </a:p>
        </p:txBody>
      </p:sp>
      <p:sp>
        <p:nvSpPr>
          <p:cNvPr id="14" name="Text 4"/>
          <p:cNvSpPr txBox="1"/>
          <p:nvPr/>
        </p:nvSpPr>
        <p:spPr>
          <a:xfrm>
            <a:off x="523075" y="4281950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городов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075" y="4475314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технопарки и высокотехнологичные кварталы крупных городов показывают, как производство, наука и урбанизация усиливают друг друга.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23075" y="3566994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075" y="3760357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интеллекта, робототехники и сетей 5G опирается на государственные программы, ориентированные на повышение конкурентоспособности промышленности.
</a:t>
            </a:r>
            <a:endParaRPr lang="en-US" sz="736" dirty="0"/>
          </a:p>
        </p:txBody>
      </p:sp>
      <p:sp>
        <p:nvSpPr>
          <p:cNvPr id="18" name="Text 8"/>
          <p:cNvSpPr txBox="1"/>
          <p:nvPr/>
        </p:nvSpPr>
        <p:spPr>
          <a:xfrm>
            <a:off x="523075" y="2852038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центры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075" y="3045401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 стал символом цифровой экономики и инновационных компаний, а Ханчжоу известен развитием интернет-платформ, облачных сервисов и электронной коммерции.
</a:t>
            </a:r>
            <a:endParaRPr lang="en-US" sz="737" dirty="0"/>
          </a:p>
        </p:txBody>
      </p:sp>
      <p:sp>
        <p:nvSpPr>
          <p:cNvPr id="20" name="Text 10"/>
          <p:cNvSpPr txBox="1"/>
          <p:nvPr/>
        </p:nvSpPr>
        <p:spPr>
          <a:xfrm>
            <a:off x="523075" y="2137081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энергии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23075" y="2330445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наращивает производство батарей, солнечных панелей и автомобилей на новых источниках энергии, сочетая промышленную мощь с технологической модернизацией.
</a:t>
            </a:r>
            <a:endParaRPr lang="en-US" sz="7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Китая и главные торговые направления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поставок составляют продукция обрабатывающей промышленности и комплектующие, поэтому внешняя торговля тесно связана с морскими портами и глобальными цепочками поставок.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рынки Восточной Азии и крупнейшие развитые экономики, что подтверждает экспортную ориентированность китайской промышленности и зависимость от мировой конъюнктуры.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данным международной статистики торговли; ориентир — WTO и таможенная статистика КНР, 2023
</a:t>
            </a:r>
            <a:endParaRPr lang="en-US" sz="10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75" y="3409593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1575" y="3409593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8125" y="3409593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2388" y="1860343"/>
            <a:ext cx="315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28938" y="1860343"/>
            <a:ext cx="315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транспортной системы
</a:t>
            </a:r>
            <a:endParaRPr lang="en-US" sz="2100" dirty="0"/>
          </a:p>
        </p:txBody>
      </p:sp>
      <p:sp>
        <p:nvSpPr>
          <p:cNvPr id="15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621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4621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скоростных магистралей связывает крупнейшие города и сокращает время поездок между побережьем и внутренними районами. Это усиливает деловые контакты и делает страну более целостной.
</a:t>
            </a:r>
            <a:endParaRPr lang="en-US" sz="700" dirty="0"/>
          </a:p>
        </p:txBody>
      </p:sp>
      <p:sp>
        <p:nvSpPr>
          <p:cNvPr id="18" name="Text 4"/>
          <p:cNvSpPr txBox="1"/>
          <p:nvPr/>
        </p:nvSpPr>
        <p:spPr>
          <a:xfrm>
            <a:off x="62290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2290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помогают уменьшить разрыв между востоком и западом КНР. Чем лучше транспортная доступность, тем легче вовлекать удалённые территории в общенациональное хозяйство.
</a:t>
            </a:r>
            <a:endParaRPr lang="en-US" sz="700" dirty="0"/>
          </a:p>
        </p:txBody>
      </p:sp>
      <p:sp>
        <p:nvSpPr>
          <p:cNvPr id="20" name="Text 6"/>
          <p:cNvSpPr txBox="1"/>
          <p:nvPr/>
        </p:nvSpPr>
        <p:spPr>
          <a:xfrm>
            <a:off x="334562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 авиасообщение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34562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аэропорты поддерживают быстрое перемещение людей и высокоценных товаров на большие расстояния. Авиация особенно важна для связи удалённых регионов с экономическими центрами страны.
</a:t>
            </a:r>
            <a:endParaRPr lang="en-US" sz="700" dirty="0"/>
          </a:p>
        </p:txBody>
      </p:sp>
      <p:sp>
        <p:nvSpPr>
          <p:cNvPr id="22" name="Text 8"/>
          <p:cNvSpPr txBox="1"/>
          <p:nvPr/>
        </p:nvSpPr>
        <p:spPr>
          <a:xfrm>
            <a:off x="478988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478988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дороги дополняют железнодорожную сеть и соединяют промышленные районы, логистические узлы и города-спутники. Они ускоряют перевозки внутри густонаселённых восточных провинций.
</a:t>
            </a:r>
            <a:endParaRPr lang="en-US" sz="700" dirty="0"/>
          </a:p>
        </p:txBody>
      </p:sp>
      <p:sp>
        <p:nvSpPr>
          <p:cNvPr id="24" name="Text 10"/>
          <p:cNvSpPr txBox="1"/>
          <p:nvPr/>
        </p:nvSpPr>
        <p:spPr>
          <a:xfrm>
            <a:off x="190643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190643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на восточном и южном побережье обеспечивают основной объём внешней торговли. Через них проходит значительная часть экспортных и импортных грузов, связанных с промышленными центрами.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сельское хозяйство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рисовые районы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юга создаёт условия для рисоводства, чайных плантаций и субтропических культур. Здесь особенно важны длительный вегетационный период и достаточное количество осадков.
</a:t>
            </a:r>
            <a:endParaRPr lang="en-US" sz="719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значимость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мощную индустриализацию, сельское хозяйство остаётся важным для занятости, снабжения городов и продовольственной безопасности. Поэтому природные условия по-прежнему влияют на экономику страны.
</a:t>
            </a:r>
            <a:endParaRPr lang="en-US" sz="719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рек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Янцзы и Хуанхэ дают орошаемые земли, которые повышают устойчивость урожая и позволяют вести интенсивное земледелие. Именно речные равнины стали ядром древнего расселения.
</a:t>
            </a:r>
            <a:endParaRPr lang="en-US" sz="748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зерновые поля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северо-востоке, где климат суше и прохладнее, преобладают пшеница, кукуруза и соя. Эти районы больше ориентированы на зерновое и техническое земледелие.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которая объединяет и различает регионы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письменность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 держится на общем языковом и письменном пространстве, где иероглифы связывают огромную страну в единую традицию. При этом разговорные варианты языка заметно различаются по регионам, что особенно хорошо видно в повседневном общении и местной среде.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кухня и повседневность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Китае включает чайную культуру, каллиграфию, боевые искусства и очень разнообразную кухню. Север любит более сытные блюда, юг — рис и морепродукты, а региональные различия становятся частью культурной карты страны.
</a:t>
            </a:r>
            <a:endParaRPr lang="en-US" sz="773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ценности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Новый год — один из самых заметных праздников, когда миллионы людей стремятся вернуться домой. Через семейные встречи, подарки и совместные трапезы проявляются уважение к старшим, преемственность поколений и значение дома в китайском обществе.
</a:t>
            </a:r>
            <a:endParaRPr lang="en-US" sz="719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питают экономику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располагает крупными запасами угля и рудных полезных ископаемых, что долгое время поддерживало быстрый индустриальный рост. Такая ресурсная база особенно важна для металлургии и тяжёлой промышленности.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зависимость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важным источником энергии, но его высокая доля усиливает загрязнение воздуха и выбросы парниковых газов. Поэтому структура энергетики постепенно меняется под давлением экологических требований.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развивается на крупных реках, прежде всего на Янцзы, где построены мощные гидроэлектростанции. Они помогают обеспечивать электричеством промышленные районы и крупные города.
</a:t>
            </a:r>
            <a:endParaRPr lang="en-US" sz="959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быстро расширяются как часть государственной стратегии. Это позволяет диверсифицировать энергобаланс и снижать зависимость от традиционного топлива.
</a:t>
            </a:r>
            <a:endParaRPr lang="en-US" sz="9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риски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4750" y="2077625"/>
            <a:ext cx="151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4745" y="2519750"/>
            <a:ext cx="1515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и городских районах высокая концентрация предприятий и транспорта ухудшает качество воздуха. Проблема особенно заметна в густонаселённой восточной части страны, где нагрузка на атмосферу наиболее велика.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133475" y="2077625"/>
            <a:ext cx="151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энергии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7133470" y="2519750"/>
            <a:ext cx="1515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более чистой энергетики становится ответом на экологические вызовы. Ставка делается на снижение выбросов, повышение эффективности и более бережное использование природных ресурсов.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473794" y="2077625"/>
            <a:ext cx="151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экосистемы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473788" y="2519750"/>
            <a:ext cx="1515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и промышленности повышает давление на природные комплексы, реки и почвы. Экологическая политика всё чаще направлена на охрану среды и ресурсосбережение.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14113" y="2077625"/>
            <a:ext cx="151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опустынивание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814107" y="2519750"/>
            <a:ext cx="1515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засушливых территориях усиливаются ветровая эрозия почв и продвижение пустынных ландшафтов. Такие процессы снижают продуктивность земель и усложняют хозяйственное освоение западных районов.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4431" y="2077625"/>
            <a:ext cx="151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154426" y="2519750"/>
            <a:ext cx="1515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КНР ощущается нехватка водных ресурсов, которая затрагивает и население, и сельское хозяйство. Это делает особенно важными водосбережение, перераспределение ресурсов и модернизацию ирригации.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внутри страны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районами Китая отражаются не только в экономике, но и в доступности инфраструктуры, инвестициях и миграционных потоках населения.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остаётся главным центром роста, тогда как запад развивается медленнее; это усиливает значение государственной политики выравнивания территорий.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обобщённым характеристикам регионов КНР; без привязки к единому официальному набору показателей
</a:t>
            </a:r>
            <a:endParaRPr lang="en-US" sz="10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792013"/>
            <a:ext cx="5093700" cy="2486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 хозяйственных районов Китая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и географическое положение влияют на специализацию регионов, плотность населения и уровень хозяйственного развития.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и равнинные районы развиваются быстрее, а горные и засушливые территории остаются менее освоенными из-за природных ограничений и меньшей плотности населения.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и экономической географии КНР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ответы на них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2283552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рост доли пожилых людей меняют рынок труда, систему образования и социальную политику. Государству приходится искать баланс между демографической стабильностью и экономическим ростом.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77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инновациям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277655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инвестирует в науку, цифровые технологии и новые отрасли, чтобы поддерживать развитие в долгосрочной перспективе. Инновационная модель должна заменить опору лишь на масштабное производство.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1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внешней торговли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71654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остаётся сильной стороной экономики, но одновременно делает её чувствительной к мировому спросу и международной конъюнктуре. Это усиливает потребность в более устойчивом внутреннем росте.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65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865652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индустриализация оставила серьёзные экологические последствия: загрязнение воздуха, воды и почв. Поэтому всё большее значение получают чистая энергетика, экологические стандарты и контроль выбросов.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9650" y="2283551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разрыв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2159651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 заметно опережают внутренние по доходам, инфраструктуре и инвестициям. Сокращение этого разрыва требует долгосрочных программ развития западных и центральных провинций.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страна масштабов и контрастов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 объединяет огромную территорию, мощную экономику и большое население, но при этом сталкивается с демографическими, экологическими и региональными вызовами, которые определяют её дальнейший путь развития.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2026-06-03T00:18:40Z</dcterms:created>
  <dcterms:modified xsi:type="dcterms:W3CDTF">2026-06-03T00:18:40Z</dcterms:modified>
</cp:coreProperties>
</file>