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1798" y="328275"/>
            <a:ext cx="4089805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и сельское население: где живёт человечество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жизнь людей в городах и сёлах?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географам важно изучать расселение людей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населения влияет на транспорт, жильё, работу, школы и больницы. По нему видно, как меняются страны и почему одни территории растут быстрее других.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доли городского населения в мире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ускорялась особенно заметно в конце XX века, когда города стали центрами работы, учёбы и услуг.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городских жителей стабильно росла, и после 2000 года рост стал особенно заметным.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 ООН (UN World Urbanization Prospects); 2023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244266"/>
            <a:ext cx="4017300" cy="35543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город отличается от сельской местности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975425" y="184820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 застройка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дома стоят близко друг к другу, часто много этажей, а улицы и дороги занимают большую часть пространства. Это помогает разместить больше людей на меньшей площади.
</a:t>
            </a:r>
            <a:endParaRPr lang="en-US" sz="1245" dirty="0"/>
          </a:p>
        </p:txBody>
      </p:sp>
      <p:sp>
        <p:nvSpPr>
          <p:cNvPr id="13" name="Text 3"/>
          <p:cNvSpPr txBox="1"/>
          <p:nvPr/>
        </p:nvSpPr>
        <p:spPr>
          <a:xfrm>
            <a:off x="4975425" y="2577242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транспорта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Городу нужен развитый общественный транспорт: автобусы, трамваи, метро. В селе расстояния обычно больше, а движение людей и техники происходит реже и медленнее.
</a:t>
            </a:r>
            <a:endParaRPr lang="en-US" sz="1245" dirty="0"/>
          </a:p>
        </p:txBody>
      </p:sp>
      <p:sp>
        <p:nvSpPr>
          <p:cNvPr id="14" name="Text 4"/>
          <p:cNvSpPr txBox="1"/>
          <p:nvPr/>
        </p:nvSpPr>
        <p:spPr>
          <a:xfrm>
            <a:off x="4975425" y="330629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труд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жизнь связана прежде всего с услугами, промышленностью и транспортом. В сельской местности важнее сельское хозяйство, которое использует землю, воду и природные условия.
</a:t>
            </a:r>
            <a:endParaRPr lang="en-US" sz="1154" dirty="0"/>
          </a:p>
        </p:txBody>
      </p:sp>
      <p:sp>
        <p:nvSpPr>
          <p:cNvPr id="15" name="Text 5"/>
          <p:cNvSpPr txBox="1"/>
          <p:nvPr/>
        </p:nvSpPr>
        <p:spPr>
          <a:xfrm>
            <a:off x="4975425" y="4035333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природы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пределами города больше открытых пространств, полей, лесов и лугов. Село часто выглядит спокойнее, а связь людей с природой здесь заметнее, чем в городе.
</a:t>
            </a:r>
            <a:endParaRPr lang="en-US" sz="124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801193"/>
            <a:ext cx="3856200" cy="10491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село: основные различия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 по-разному устроены жизнь, труд и повседневные условия в городе и сельской местности.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село отличаются не только внешним видом, но и образом жизни, занятостью и доступом к услугам.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населения; обобщение учебных сведений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 больше людей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быстром росте городов сельское население остаётся очень многочисленным и продолжает играть важную роль.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людей уже живёт в городах, но почти половина населения мира всё ещё связана с сельской местностью.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 ООН (UN World Urbanization Prospects); 2023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растёт городское население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причин и последствий урбанизации по материалам географии населения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915076"/>
            <a:ext cx="218700" cy="174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893206"/>
            <a:ext cx="218700" cy="2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915076"/>
            <a:ext cx="218700" cy="1749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2087" y="1905356"/>
            <a:ext cx="218700" cy="194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урбанизации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проще найти школы, колледжи, кружки и спортивные секции. Это важно для семей, которые хотят, чтобы дети учились в более широком выборе учреждений.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 доход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люди переезжают в города в поисках работы и более высокого заработка. Здесь больше предприятий, магазинов, сервисов и возможностей для профессионального роста.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 услуги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обычно предлагают больше больниц, поликлиник и других услуг. Для людей это означает более быстрый доступ к помощи, покупкам и повседневным нуждам.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миром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Развитый транспорт и связь делают город удобным для жизни и работы. Село иногда проигрывает из-за меньшего числа дорог, маршрутов и современных сервисов.
</a:t>
            </a:r>
            <a:endParaRPr lang="en-US" sz="92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 минусы жизни в городе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22481" y="2265900"/>
            <a:ext cx="1569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возможностей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легче найти школу, больницу, спортивную секцию, магазин или работу. Поэтому городской житель чаще получает широкий выбор услуг и занятий в повседневной жизни.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74668" y="2269070"/>
            <a:ext cx="1572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Удобства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важные места находятся недалеко друг от друга: дома, транспорт, учреждения и торговые точки. Это экономит время, особенно если хорошо работает общественный транспорт.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22059" y="2269070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трудности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Шум, пробки, загрязнение воздуха и высокая стоимость жилья делают жизнь в больших городах менее комфортной. Чем город крупнее, тем заметнее эти проблемы.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75630" y="2271608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впечатлений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даёт больше возможностей, но требует терпения и умения жить в плотной среде. Для разных людей его плюсы и минусы могут быть очень разными.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75" y="1244823"/>
            <a:ext cx="8522400" cy="2205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сельская местность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50" y="3640725"/>
            <a:ext cx="26826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для 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Сельские территории снабжают города зерном, овощами, фруктами, мясом, молоком и яйцами. Без труда сельских жителей крупные города не могли бы нормально жить и расти.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234832" y="3640725"/>
            <a:ext cx="26826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 и труд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получают не только продукты питания, но и сырьё для переработки. Работа в сельском хозяйстве требует ухода за полями, животными и техникой в течение всего года.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062910" y="3640725"/>
            <a:ext cx="26826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Село помогает сохранять поля, леса, луга и привычный уклад жизни. Оно остаётся важной частью страны, даже если население там меньше, чем в городах.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мира по численности населения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пять городов — это не просто крупные центры, а ядра огромных агломераций с пригородами и тесными связями с окружающей территорией.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Лидирует Токио, а разрыв между крупнейшими городами и остальными очень заметен; такие центры концентрируют население, работу и транспорт.
</a:t>
            </a:r>
            <a:endParaRPr lang="en-US" sz="1124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DESA, World Urbanization Prospects; оценки агломераций, 2023–2024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525372"/>
            <a:ext cx="3856200" cy="157650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крупнейших городских агломераций мира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показана именно численность агломераций, а не население в административных границах города.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списке преобладают города Азии; это показывает, что крупнейшие центры населения сегодня смещаются в сторону Азии.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DESA; оценки городских агломераций, 2023–2024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Токио выделяется среди крупнейших городов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который почти не спит
</a:t>
            </a:r>
            <a:pPr algn="l" indent="0" marL="0">
              <a:lnSpc>
                <a:spcPct val="115000"/>
              </a:lnSpc>
              <a:buNone/>
            </a:pPr>
            <a:r>
              <a:rPr lang="en-US" sz="1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Токио — это не один компактный центр, а огромная городская агломерация, где районы, станции и деловые кварталы образуют непрерывное пространство. Здесь особенно заметны плотная застройка, многослойные развязки и поток людей, который движется почти без остановки.
</a:t>
            </a:r>
            <a:endParaRPr lang="en-US" sz="903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Финансы, технологии и 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1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Токио сосредоточены крупные финансовые и деловые функции, высокотехнологичные производства, железнодорожные узлы и международные связи. Город показывает, как в одном месте могут сочетаться управление страной, экономика и сложная транспортная система.
</a:t>
            </a:r>
            <a:endParaRPr lang="en-US" sz="904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сверху на мегаполис
</a:t>
            </a:r>
            <a:pPr algn="l" indent="0" marL="0">
              <a:lnSpc>
                <a:spcPct val="115000"/>
              </a:lnSpc>
              <a:buNone/>
            </a:pPr>
            <a:r>
              <a:rPr lang="en-US" sz="1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изображении Токио хорошо передают небоскрёбы, линии скоростных поездов, автомагистрали и плотные кварталы, уходящие далеко за горизонт. Такой пейзаж помогает понять, почему агломерация считается крупнейшей в мире и как тесно в ней переплетены жизнь и транспорт.
</a:t>
            </a:r>
            <a:endParaRPr lang="en-US" sz="92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Дели, Шанхай и Дакка: быстрый рост мегаполисов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111649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сельского оттока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покидают деревни и малые города, когда рядом не хватает работы, школ и больниц. Крупные центры становятся более привлекательными благодаря доходам и возможностям.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780816" y="1766386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Притяжение рабочих мест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Дели, Шанхай и Дакка расширяются за счёт промышленности, услуг и торговли. Сюда приезжают мигранты из разных районов, и население быстро увеличивается.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44999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на инфраструктуру
</a:t>
            </a:r>
            <a:pPr algn="l" indent="0" marL="0">
              <a:lnSpc>
                <a:spcPct val="115000"/>
              </a:lnSpc>
              <a:buNone/>
            </a:pPr>
            <a:r>
              <a:rPr lang="en-US" sz="2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людей становится слишком много, транспорт, жильё и коммунальные системы не успевают развиваться с той же скоростью. Появляются пробки, теснота и дефицит доступного жилья.
</a:t>
            </a:r>
            <a:endParaRPr lang="en-US" sz="1090" dirty="0"/>
          </a:p>
        </p:txBody>
      </p:sp>
      <p:sp>
        <p:nvSpPr>
          <p:cNvPr id="13" name="Text 5"/>
          <p:cNvSpPr txBox="1"/>
          <p:nvPr/>
        </p:nvSpPr>
        <p:spPr>
          <a:xfrm>
            <a:off x="711916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Мегаполис без пауз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делает эти города одними из самых динамичных в мире. Вместе с новыми возможностями растут и проблемы, которые требуют планирования и инвестиций.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по континентам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списке топ-5 крупнейших агломераций Азии представлены сразу четыре города, что подчёркивает её ведущую роль в современной урбанизации.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заметно опережает другие регионы по числу крупнейших городов; это отражает концентрацию населения, экономики и миграции в восточной и южной части континента.
</a:t>
            </a:r>
            <a:endParaRPr lang="en-US" sz="1018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DESA, оценки крупнейших городских агломераций, 2023–2024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3756" y="1408254"/>
            <a:ext cx="252040" cy="2016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7414" y="2580703"/>
            <a:ext cx="184725" cy="246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4487" y="3797803"/>
            <a:ext cx="252040" cy="2016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уровня городской концентрации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158526" y="1385920"/>
            <a:ext cx="1648228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Агломерация
</a:t>
            </a:r>
            <a:pPr algn="l" indent="0" marL="0">
              <a:lnSpc>
                <a:spcPct val="115000"/>
              </a:lnSpc>
              <a:buNone/>
            </a:pPr>
            <a:r>
              <a:rPr lang="en-US" sz="2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город вместе с ближайшими населёнными пунктами, которые связаны ежедневными поездками людей на работу, учёбу и за услугами. Агломерация формируется, когда границы жизни выходят за пределы одного города.
</a:t>
            </a:r>
            <a:endParaRPr lang="en-US" sz="902" dirty="0"/>
          </a:p>
        </p:txBody>
      </p:sp>
      <p:sp>
        <p:nvSpPr>
          <p:cNvPr id="11" name="Text 3"/>
          <p:cNvSpPr txBox="1"/>
          <p:nvPr/>
        </p:nvSpPr>
        <p:spPr>
          <a:xfrm>
            <a:off x="2158526" y="2580686"/>
            <a:ext cx="1648228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Мегаполис
</a:t>
            </a:r>
            <a:pPr algn="l" indent="0" marL="0">
              <a:lnSpc>
                <a:spcPct val="115000"/>
              </a:lnSpc>
              <a:buNone/>
            </a:pPr>
            <a:r>
              <a:rPr lang="en-US" sz="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называют очень крупный город с миллионами жителей и высокой плотностью функций. В таком центре сосредоточены управление, транспорт, культура и деловая жизнь, поэтому он быстро растёт.
</a:t>
            </a:r>
            <a:endParaRPr lang="en-US" sz="999" dirty="0"/>
          </a:p>
        </p:txBody>
      </p:sp>
      <p:sp>
        <p:nvSpPr>
          <p:cNvPr id="12" name="Text 4"/>
          <p:cNvSpPr txBox="1"/>
          <p:nvPr/>
        </p:nvSpPr>
        <p:spPr>
          <a:xfrm>
            <a:off x="2158526" y="3775459"/>
            <a:ext cx="1648228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Мегалополис
</a:t>
            </a:r>
            <a:pPr algn="l" indent="0" marL="0">
              <a:lnSpc>
                <a:spcPct val="115000"/>
              </a:lnSpc>
              <a:buNone/>
            </a:pPr>
            <a:r>
              <a:rPr lang="en-US" sz="2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цепь сросшихся агломераций, между которыми почти не остаётся свободного пространства. Примеры таких районов показывают, как несколько больших городов образуют единую урбанизированную зону.
</a:t>
            </a:r>
            <a:endParaRPr lang="en-US" sz="94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определяют крупнейшие города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крупных городов зависит от того, считают ли население в пределах города или всей агломерации.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330" y="1243650"/>
            <a:ext cx="4013939" cy="355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больших городов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4975425" y="1780044"/>
            <a:ext cx="3720300" cy="5096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Теснота и рост цен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население растёт быстрее строительства, людям труднее найти жильё. Из-за этого повышаются цены, увеличивается число перенаселённых квартир и усиливается нагрузка на городские районы.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4975425" y="2383119"/>
            <a:ext cx="3720300" cy="5096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Пробки и долгие поездки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число автомобилей и пассажиров перегружает дороги и общественный транспорт. Жителям приходится тратить больше времени на путь в школу, на работу и обратно домой.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975425" y="2986199"/>
            <a:ext cx="3720300" cy="5096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и загрязнение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город, тем больше отходов, шума и выхлопов. Без продуманной системы уборки и контроля качества воздуха эти проблемы быстро становятся заметными в повседневной жизни.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4975425" y="3589274"/>
            <a:ext cx="3720300" cy="5096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районов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городах рядом могут находиться благоустроенные кварталы и районы с нехваткой услуг. Такая разница особенно заметна там, где рост населения опережает развитие инфраструктуры.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4975425" y="4192344"/>
            <a:ext cx="3720300" cy="5096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Перегрузка сервисов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Школы, больницы, водоснабжение и электрические сети должны обслуживать всё больше людей. Если планирование отстаёт, качество городских услуг снижается и возникают очереди, сбои и дефицит.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693" y="2241581"/>
            <a:ext cx="200813" cy="229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6037" y="2264451"/>
            <a:ext cx="218700" cy="174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6181" y="2237181"/>
            <a:ext cx="200813" cy="229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18462" y="2254731"/>
            <a:ext cx="218700" cy="194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19812" y="2254731"/>
            <a:ext cx="218700" cy="194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5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города становятся удобнее для жизни
</a:t>
            </a:r>
            <a:endParaRPr lang="en-US" sz="2000" dirty="0"/>
          </a:p>
        </p:txBody>
      </p:sp>
      <p:sp>
        <p:nvSpPr>
          <p:cNvPr id="16" name="Text 2"/>
          <p:cNvSpPr txBox="1"/>
          <p:nvPr/>
        </p:nvSpPr>
        <p:spPr>
          <a:xfrm>
            <a:off x="406750" y="26072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Развитый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Метро, автобусы и трамваи помогают людям быстрее добираться до школы, работы и дома. Чем удобнее общественный транспорт, тем меньше пробок и лишних поездок на личных машинах.
</a:t>
            </a:r>
            <a:endParaRPr lang="en-US" sz="928" dirty="0"/>
          </a:p>
        </p:txBody>
      </p:sp>
      <p:sp>
        <p:nvSpPr>
          <p:cNvPr id="17" name="Text 3"/>
          <p:cNvSpPr txBox="1"/>
          <p:nvPr/>
        </p:nvSpPr>
        <p:spPr>
          <a:xfrm>
            <a:off x="2216038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 для велосипедов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Велодорожки дают безопасный способ передвижения на короткие расстояния. Они уменьшают загруженность улиц и делают город более удобным для детей, подростков и взрослых.
</a:t>
            </a:r>
            <a:endParaRPr lang="en-US" sz="928" dirty="0"/>
          </a:p>
        </p:txBody>
      </p:sp>
      <p:sp>
        <p:nvSpPr>
          <p:cNvPr id="18" name="Text 4"/>
          <p:cNvSpPr txBox="1"/>
          <p:nvPr/>
        </p:nvSpPr>
        <p:spPr>
          <a:xfrm>
            <a:off x="4017238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 и зелёные зоны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 улучшают воздух, снижают шум и дают место для отдыха. Озеленение особенно важно в плотной застройке, где людям не хватает открытого пространства.
</a:t>
            </a:r>
            <a:endParaRPr lang="en-US" sz="928" dirty="0"/>
          </a:p>
        </p:txBody>
      </p:sp>
      <p:sp>
        <p:nvSpPr>
          <p:cNvPr id="19" name="Text 5"/>
          <p:cNvSpPr txBox="1"/>
          <p:nvPr/>
        </p:nvSpPr>
        <p:spPr>
          <a:xfrm>
            <a:off x="5818463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Компактные районы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школа, магазин и поликлиника находятся рядом с домом, поездок становится меньше. Такое планирование экономит время и помогает сделать жизнь в городе более удобной.
</a:t>
            </a:r>
            <a:endParaRPr lang="en-US" sz="928" dirty="0"/>
          </a:p>
        </p:txBody>
      </p:sp>
      <p:sp>
        <p:nvSpPr>
          <p:cNvPr id="20" name="Text 6"/>
          <p:cNvSpPr txBox="1"/>
          <p:nvPr/>
        </p:nvSpPr>
        <p:spPr>
          <a:xfrm>
            <a:off x="7619812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кварталы по плану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Продуманная застройка помогает распределять потоки людей и транспорта, избегать хаотичного роста и лучше обеспечивать районы дорогами, коммуникациями и общественными пространствами.
</a:t>
            </a:r>
            <a:endParaRPr lang="en-US" sz="92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растут, и это меняет весь мир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всё больше людей живёт в городах, а крупнейшие агломерации сосредоточены прежде всего в Азии. От того, насколько умно будут развиваться города, зависит качество жизни миллионов людей.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2026-06-02T10:47:32Z</dcterms:created>
  <dcterms:modified xsi:type="dcterms:W3CDTF">2026-06-02T10:47:32Z</dcterms:modified>
</cp:coreProperties>
</file>