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679700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Much, many, (a) little, (a) few: как говорить о количестве на английском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слова для точного выражения количества в английском языке.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5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задавать вопросы, отвечать кратко и правильно говорить о количестве предметов, времени и веществ в повседневных ситуациях и школьных заданиях.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Исчисляемые и неисчисляемые существительные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6200" y="199160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пересчитать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Исчисляемые существительные называют отдельные предметы, которые легко посчитать по одному: book, pencil, friend, apple. Они обычно имеют форму множественного числа и хорошо сочетаются с many и few.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43743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считать поштучно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Неисчисляемые существительные обозначают вещества, абстрактные понятия или большие массы: water, milk, sugar, bread, time, money. Их не считают по одному, поэтому с ними употребляются much и little.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1129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тип существительного, легко выбрать неверное слово количества. Например, much books звучит неправильно, потому что books — исчисляемое существительное во множественном числе, а much относится к неисчисляемым словам.
</a:t>
            </a:r>
            <a:endParaRPr lang="en-US" sz="1068" dirty="0"/>
          </a:p>
        </p:txBody>
      </p:sp>
      <p:sp>
        <p:nvSpPr>
          <p:cNvPr id="12" name="Text 5"/>
          <p:cNvSpPr txBox="1"/>
          <p:nvPr/>
        </p:nvSpPr>
        <p:spPr>
          <a:xfrm>
            <a:off x="677884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выбором much, many, little или few сначала нужно определить, что именно обозначает существительное: отдельные предметы или массу, время, деньги и другие неразделимые единицы.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с какими существительными употребляются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основные сочетания слов количества с типами существительных.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 и little связаны с неисчисляемыми существительными, а many и few — с исчисляемыми во множественном числе.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Much: когда речь идет о воде, времени и других «непосчитанных» вещах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507962" y="12034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чем используется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 ставится перед неисчисляемыми существительными: much water, much milk, much time, much sugar. Эти слова обозначают объем, количество вещества или абстрактное понятие, а не отдельные предметы.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962" y="23837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 вопросах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much очень распространены: How much water do you drink? How much time do you have? Такая форма помогает спросить о количестве, когда предмет нельзя пересчитать поштучно.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7962" y="3563991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 отрицаниях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 особенно естественно звучит в отрицательных предложениях: I don’t have much time. В таких фразах оно помогает показать, что чего-то мало или почти нет, не перегружая предложение.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Many: когда предметов можно пересчитать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употребляется с исчисляемыми существительными во множественном числе: many books, many students, many pencils. Оно сразу показывает, что речь идет о нескольких отдельных предметах.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отрицаниях many тоже звучит естественно: I don’t have many friends. We don’t have many tests this week. Такая конструкция помогает кратко и понятно сказать о небольшом числе.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количестве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речи many часто появляется в вопросах: How many books do you have? How many lessons do you have today? Так легче спросить о количестве конкретных объектов.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существительное можно пересчитать по одному, almost всегда нужен many, а не much. Это простое правило особенно полезно в упражнениях с короткими диалогами и ответами.
</a:t>
            </a:r>
            <a:endParaRPr lang="en-US" sz="11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much и many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часто появляются в вопросах и отрицаниях, но связаны с разными типами существительных.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 относится к неисчисляемым словам, many — к исчисляемым во множественном числе; различие определяется не формой, а смыслом существительного.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грамматики английского языка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(A) little: немного, но достаточно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6200" y="199160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little с артиклем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little употребляется с неисчисляемыми существительными и означает «немного, но достаточно»: a little milk, a little water, a little time. Это значение звучит спокойно и положительно.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43743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Little без артикля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Little тоже относится к неисчисляемым существительным, но чаще передает смысл «мало, недостаточно»: little money, little time. Здесь ощущается нехватка, а не просто небольшой объем.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1129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маленький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a little и little зависит только от артикля, но смысл меняется заметно. Поэтому важно запоминать оба варианта вместе с примерами, а не по отдельности.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7884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помогают говорить о ресурсах, которых немного, но они есть. Например, a little water или a little time показывают, что запас невелик, но все еще пригоден.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624" y="1377928"/>
            <a:ext cx="189000" cy="2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127" y="3197877"/>
            <a:ext cx="162000" cy="21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40951" y="3197878"/>
            <a:ext cx="189000" cy="216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(A) few: несколько предметов или людей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few friends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few используется с исчисляемыми существительными во множественном числе и означает «несколько, и этого достаточно». Такая форма звучит дружелюбно и помогает описать небольшую, но нормальную группу.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few pencils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предметами a few показывает, что вещей немного, но их хватает для действия. Например, a few pencils или a few mistakes звучат как нейтральное, спокойное описание количества.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Few ideas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Few без артикля часто передает другое значение — «мало, недостаточно». В выражении few ideas слышится нехватка, поэтому эта форма подходит, когда количество кажется слишком маленьким.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Few visitors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Few также употребляется с людьми и другими исчисляемыми существительными во множественном числе: few visitors, few students. Она помогает подчеркнуть, что ожидаемого количества нет.
</a:t>
            </a:r>
            <a:endParaRPr lang="en-US" sz="10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слово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основана на типе существительного и значении количества.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правильного употребления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слово количества связано с типом существительного и как частица a меняет смысл на более мягкий и положительный.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 и little относятся к неисчисляемым существительным, many и few — к исчисляемым; частица a делает значение менее строгим и более положительным.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2" y="2658800"/>
            <a:ext cx="2500776" cy="248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Исправляем типичные ошибки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books путают с milk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полях тетради ученик написал much books, а рядом учитель отметил правильный вариант many books. Ошибка возникла из-за спешки: сначала нужно понять, можно ли пересчитать предметы по одному.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water не бывает many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другой строке появилось many milk, хотя речь шла о напитке. Учитель заменил слово на much milk и подчеркнул, что молоко считают не по штукам, а как количество вещества.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ответом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исправлений рядом с примерами появились стрелки и короткая подсказка: сначала существительное, потом выбор слова. Такой порядок помогает не путать much и many в упражнениях, диктантах и коротких ответах.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и отрицательное значение слов с артиклем a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 не только показывает форму слова, но и смягчает значение. Это особенно заметно в коротких фразах с количественными словами.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a воспринимаются как более достаточные и спокойные, а без a — как указывающие на нехватку.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much и many в школьных фразах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для отдельных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there are books, lessons, or friends, нужен many. Он показывает количество того, что можно посчитать по одному, и хорошо подходит для простых школьных диалогов.
</a:t>
            </a:r>
            <a:endParaRPr lang="en-US" sz="1082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much — о количестве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How much часто связана с объёмом или запасом: water, milk, homework time. Она помогает задать точный вопрос, когда речь идёт не о штуках, а о количестве в целом.
</a:t>
            </a:r>
            <a:endParaRPr lang="en-US" sz="1080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тип существительного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 much помогает спросить о воде, времени, деньгах и других неисчисляемых вещах. Перед выбором слова важно понять, что именно измеряется в предложении.
</a:t>
            </a:r>
            <a:endParaRPr lang="en-US" sz="1109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many — о числе людей и вещей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many используют, когда спрашивают о количестве учеников, карандашей, уроков или родственников. Такая конструкция особенно удобна в коротких ответах на уроке и в парных упражнениях.
</a:t>
            </a:r>
            <a:endParaRPr lang="en-US" sz="10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предложения с much и many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25775" y="1437813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 в отрицании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don’t have much homework — такая фраза звучит естественно, когда задания немного. Much помогает показать нехватку времени, воды, денег или других неисчисляемых вещей.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5775" y="2259428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в отрицании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don’t have many tests this week — здесь many связано с несколькими отдельными предметами или событиями. Слово удобно использовать, когда речь идёт о числе уроков, книг или друзей.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5775" y="30810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достаточного количества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isn’t much water in the bottle — предложение подчёркивает, что жидкости мало. Такая форма часто встречается в повседневной речи и в простых учебных ситуациях.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5775" y="39026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aren’t many apples in the basket — здесь легко увидеть, что apples можно посчитать по одному. Отрицание помогает сразу передать мысль о небольшом количестве.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в примерах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с домашними заданиями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в рюкзаке оказалось much homework и little time на отдых. Ученик быстро понял, что сначала нужно закончить задания, а уже потом смотреть мультфильм. Вечер прошёл спокойно, потому что времени хватило только на самое важное.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 учебные принадлежности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лежало many books, a few pencils и a little sugar для чая из термоса. В классе было много вопросов, но учитель помог разобраться со всеми примерами. Так слова количества легко связываются с обычным школьным днём.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и друзья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перемены у ученика было a few friends рядом, a little juice в бутылке и many questions про домашнее задание. В сумке нашлось немного места для тетрадей, но достаточно, чтобы аккуратно сложить всё необходимое.
</a:t>
            </a:r>
            <a:endParaRPr lang="en-US" sz="10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выбором слова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much, many, little или few без лишних ошибок.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слов much, many, little и few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слово, тип существительного и смысл без длинного правила.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слова зависит от типа существительного: неисчисляемое или исчисляемое во множественном числе.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тему без длинного правила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Свяжите слово с примером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Запоминайте не отдельное слово, а короткую пару: much water, many books, a little time, a few friends. Так правило сразу привязывается к смыслу.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Смотрите на существительное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определяйте, можно ли предмет пересчитать по одному. Если да — выбирайте many, few или a few; если нет — much, little или a little.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Повторяйте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в устных ответах и упражнениях помогают запомнить тему быстрее, чем длинное правило. Чем чаще встречаются примеры, тем меньше путаницы между much и many.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 и little подходят к неисчисляемым существительным, many и few — к исчисляемым во множественном числе. Частица a делает значение мягче и обычно более положительным.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2026-05-30T12:56:26Z</dcterms:created>
  <dcterms:modified xsi:type="dcterms:W3CDTF">2026-05-30T12:56:26Z</dcterms:modified>
</cp:coreProperties>
</file>