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тему: лист, его строение и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главный орган растения, выполняющий фотосинтез и газообмен.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 века изучение листа развивается благодаря микроскопу. Листья дают растениям органические вещества и кислород, поддерживая жизнь Земли. Описано свыше 300 тысяч видов с уникальными структурами листьев.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и роль листьев в биологии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лист и какую роль он играет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разнообразие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бывают овальными, ланцетными и игольчатыми, адаптируясь к климату и среде. Это помогает растениям эффективно функционировать в различных условиях.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как орган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является основным местом фотосинтеза, преобразуя свет в энергию. Его строение идеально подходит для улавливания солнечного света и образования питательных веществ.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значимость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42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регулирует водный баланс, обеспечивает газообмен и участвует в круговороте веществ, что делает его незаменимым для роста и развития растения.
</a:t>
            </a:r>
            <a:endParaRPr lang="en-US" sz="11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Листовая пластинка — широкая часть, осуществляющая фотосинтез и газообмен, покрытая защитной кутикулой.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листа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Прилистники — небольшие выросты у основания черешка, защитные или фотосинтезирующие, присутствуют не во всех растениях.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 соединяет лист с побегом, обеспечивая подвижность и транспорт веществ между ними.
</a:t>
            </a:r>
            <a:endParaRPr lang="en-US" sz="9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листовой пластинки и её функции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размеры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листовой пластинки – от продолговатой у ландыша до рассечённой у дуба – отражает адаптацию к условиям окружающей среды и задачи растения.
</a:t>
            </a:r>
            <a:endParaRPr lang="en-US" sz="1241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и их роль
</a:t>
            </a:r>
            <a:pPr algn="l" indent="0" marL="0">
              <a:lnSpc>
                <a:spcPct val="100000"/>
              </a:lnSpc>
              <a:buNone/>
            </a:pPr>
            <a:r>
              <a:rPr lang="en-US" sz="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нижней стороне листа расположены устьица, обеспечивающие обмен газов и регулирующие процесс транспирации — испарения воды с поверхности листа.
</a:t>
            </a:r>
            <a:endParaRPr lang="en-US" sz="1329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слой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4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поверхность листа покрыта кутикулой, которая предотвращает излишнее испарение влаги и препятствует проникновению вредных микроорганизмов.
</a:t>
            </a:r>
            <a:endParaRPr lang="en-US" sz="124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 служит опорой и позволяет листу поворачиваться к свету, улучшая эффективность фотосинтеза.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Черешок обеспечивает транспорт воды, питательных веществ и продуктов фотосинтеза между листом и стеблем.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Прилистники защищают формирующиеся почки от повреждений в период роста листа.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прилистники выполняют дополнительные функции, например, фотосинтез и образование защитных шрамов на стебле.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черешка и прилистников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сложные листья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листья состоят из одной цельной пластинки, как лист берёзы, и представлены во многих видах растений.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листья состоят из нескольких листочков на общем черешке, как у рябины, что способствует адаптации к климатическим условиям.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распространённых форм листьев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Ланцетные листья преобладают среди злаков, обеспечивая оптимальную площадь для фотосинтеза.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листьев отражает эволюционные адаптации к среде обитания различных видов растений.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справочник, 2023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жилкования листьев и их значение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Сетчатое жилкование, характерное для двудольных, укрепляет лист и способствует равномерному распределению питательных веществ.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жилкование встречается у однодольных и обеспечивает эффективный транспорт воды и минералов вдоль листа.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превращает солнечный свет, воду и углекислый газ в энергию и кислород, поддерживая жизнь на Земле.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через устьица регулирует поступление углекислого газа и выделение кислорода.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удаляет излишки воды, охлаждает лист и способствует движению жидкости внутри растения.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листа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99058"/>
            <a:ext cx="3848986" cy="181694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функций листа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функции листа, их локализацию и значение для растения.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функция листа выполняет важную роль для жизни растения: производство пищи, поддержание обмена и водного баланса.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листьев к различным условиям среды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листья влаголюбивых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например лилии и кувшинки, адаптировались к избыточной влаге, имея широкие и тонкие листья. Это увеличивает площадь испарения и способствует эффективному газообмену.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как приспособление к засухе
</a:t>
            </a:r>
            <a:pPr algn="l" indent="0" marL="0">
              <a:lnSpc>
                <a:spcPct val="100000"/>
              </a:lnSpc>
              <a:buNone/>
            </a:pPr>
            <a:r>
              <a:rPr lang="en-US" sz="37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кактусов видоизменены в колючки, что позволяет значительно снизить испарение влаги в условиях пустыни. Такая форма защищает растение и помогает выживать в экстремальных условиях.
</a:t>
            </a:r>
            <a:endParaRPr lang="en-US" sz="1039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листа у солнцелюбивых и тенелюбивых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растений, растущих на солнце, поверхность листа покрыта плотной кутикулой для защиты и снижения потерь влаги, а у теневыносливых видов листья тёмно-зелёные и имеют тонкую кутикулу, чтобы максимизировать поглощение света.
</a:t>
            </a:r>
            <a:endParaRPr lang="en-US" sz="101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72196" y="1602393"/>
            <a:ext cx="317233" cy="3172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окраски и текстуры листовой поверхности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Определяется хлорофиллом, основной пигмент для фотосинтеза, обеспечивающий растения энергией.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окраски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Антоцианы и каротиноиды придают листьям красные, жёлтые и фиолетовые оттенки, играя роль в защите и привлечении опылителей.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Пестрый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листовая пластинка имеет пятна разных цветов, что помогает им в маскировке и защите.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могут быть гладкими, опушёнными или шершавыми, что влияет на удержание влаги и защиту от вредителей.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изменчивости размеров листьев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секвойи калифорнийской листья относительно небольшие, достигают 6–8 см по длине, что позволяет эффективно использовать ресурсы и снижает нагрузку на ветки.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растения, например гигантская виктория, имеют огромные листья до 3 м в диаметре, способные выдерживать вес ребёнка, а растения пустынь имеют мельчайшие листья, минимизирующие испарение.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как движущиеся и ловчие органы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Ловчие аппараты у хищных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3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Росянка и венерина мухоловка приспособили свои листья для захвата насекомых, обеспечивая дополнительное питание в бедных почвах. Листья быстро закрываются при соприкосновении с добычей.
</a:t>
            </a:r>
            <a:endParaRPr lang="en-US" sz="1053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Плавающие листья кувшинок
</a:t>
            </a:r>
            <a:pPr algn="l" indent="0" marL="0">
              <a:lnSpc>
                <a:spcPct val="100000"/>
              </a:lnSpc>
              <a:buNone/>
            </a:pPr>
            <a:r>
              <a:rPr lang="en-US" sz="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кувшинок оснащены воздухоносной тканью, позволяющей им плавать по воде, где они улавливают свет и обеспечивают фотосинтез водных условий.
</a:t>
            </a:r>
            <a:endParaRPr lang="en-US" sz="1247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листьев мимозы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Мимоза стыдливая способна мгновенно складывать листья при прикосновении, что служит защитой от повреждений и помогает снизить испарение воды.
</a:t>
            </a:r>
            <a:endParaRPr lang="en-US" sz="12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Мясистые листья суккулентов, таких как алоэ, накапливают воду и питательные вещества, обеспечивая запас ресурсов в периоды дефицита.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как органы защиты и накопления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Колючки кактусов — преобразованные листья, выполняющие защитную функцию, ограничивают поедание животными и снижают испарение влаги в засушливых условиях.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листьев у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изменения и опадание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у лиственных растений происходит распад хлорофилла, меняется окраска листьев, после чего они опадают, что помогает пережить холодный период года.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обновление и вечнозелёность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появляются молодые листья с высоким содержанием ферментов и пигментов для эффективного фотосинтеза. Вечнозелёные растения постепенно обновляют листья в течение года, не сбрасывая их все сразу.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603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Листья поглощают углекислый газ и выделяют кислород в процессе фотосинтеза, поддерживая дыхание живых организмов.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588747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Листья участвуют в круговороте воды, регулируя её испарение и поддерживая влажность окружающей среды.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листьев в природных циклах веществ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8093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Опавшие листья разлагаются, обогащая почву органическими веществами и способствуя плодородию и развитию экосистем.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листьев человеком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Листья играют важную роль в медицине и кулинарии: алоэ лечит, мать-и-мачеха — при простуде, в пищу идут салаты, чай, лавровый лист.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промышленности листья используются для производства бумаги и эфирных масел, а также в озеленении и флористике, оздоравливая и украшая городскую среду.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разнообразия листьев для жизни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листьев отражает адаптацию растений к среде, обеспечивая устойчивость экосистем, поддерживая климат и служа основой жизни, что подчёркивает важность сохранения растительного разнообразия.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2026-05-07T12:19:05Z</dcterms:created>
  <dcterms:modified xsi:type="dcterms:W3CDTF">2026-05-07T12:19:05Z</dcterms:modified>
</cp:coreProperties>
</file>