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кишечнике: как питательные вещества попадают в организм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завершает переваривание пищи и снабжает организм нужными веществами.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желудка пища попадает в тонкий кишечник в виде полужидкой кашицы. Здесь завершается основное пищеварение, а внутренняя поверхность кишечника помогает максимально эффективно всасывать полезные вещества.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после желудка начинается главная работа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тонкого кишечника и их функции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отдел сразу поступает пища из желудка, а вместе с ней желчь и сок поджелудочной железы. Здесь начинается особенно активное расщепление пищи на более простые вещества.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Двенадцатиперстная кишка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завершает всасывание того, что не успело попасть в организм раньше. Здесь кишечник продолжает извлекать из пищевой массы остатки питательных веществ и передавать их дальше.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Подвздошная кишка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тощей кишке пищеварение продолжается, а через стенку кишечника в кровь и лимфу начинают активно переходить глюкоза, аминокислоты, вода и другие полезные вещества.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Тощая кишка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стенки тонкого кишечника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кишечника выстлана слизистой оболочкой. Она защищает стенку, а также создаёт условия для удобного движения пищевой массы и её контакта с клетками кишечника.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клетках эпителия есть ещё более мелкие выросты — микроворсинки. Они дополнительно увеличивают площадь соприкосновения с пищевой кашицей и помогают быстрее переносить вещества внутрь организма.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Микроворсинки клеток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образует складки и множество ворсинок. Благодаря им поверхность кишечника становится намного больше, чем если бы она была ровной, и всасывание идёт быстрее.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 ворсинки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ворсинки проходят кровеносные капилляры и лимфатический сосуд. Именно по ним питательные вещества быстро покидают кишечник и разносятся по телу.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и лимфатический сосуд
</a:t>
            </a:r>
            <a:endParaRPr lang="en-US" sz="11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складок и выростов, тем больше участков соприкасается с пищевой кашицей и тем активнее идёт перенос веществ через стенку кишечника.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микроворсинки дают максимальный выигрыш в площади, а значит, делают всасывание заметно эффективнее.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уровней поверхности тонкого кишечника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всасывания так велика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кишечного пищеварения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поджелудочного и кишечного соков разрезают крупные молекулы белков на аминокислоты. Только после этого они могут пройти через стенку кишечника и попасть в кровь.
</a:t>
            </a:r>
            <a:endParaRPr lang="en-US" sz="1004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белков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кишечного и поджелудочного соков лучше работают в щелочной среде. Такая среда помогает им действовать активно и завершать переваривание пищи в тонком кишечнике.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Щелочная среда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 кишечнике превращаются в простые сахара, главным образом в глюкозу. Она легко всасывается и быстро используется клетками как источник энергии.
</a:t>
            </a:r>
            <a:endParaRPr lang="en-US" sz="1186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углеводов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сначала подготавливаются к расщеплению, а затем ферменты разлагают их на более простые части. Это нужно, чтобы продукты переваривания могли быть всосаны в организм.
</a:t>
            </a:r>
            <a:endParaRPr lang="en-US" sz="1084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жирами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во что превращаются основные питательные вещества и куда они всасываются после переваривания.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всасываются только мелкие молекулы: они достаточно малы, чтобы пройти через стенку и попасть в кровь или лимфу.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биологии, тема «Пищеварение в кишечнике»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 при расщеплении пищи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пища проходит через отделы тонкого кишечника и становится доступной клеткам организма.
</a:t>
            </a:r>
            <a:endParaRPr lang="en-US" sz="117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тонком кишечнике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всасывание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 — это переход веществ из просвета кишечника через его стенку в кровь или лимфу. Так полезные молекулы покидают пищеварительный канал и становятся доступными клеткам.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стенку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аминокислоты в основном попадают в кровь. Затем кровеносная система быстро переносит их к органам, которым нужны энергия, рост и восстановление.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идёт в кровь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жиров сначала переходит в лимфу. Это связано с особенностями их переноса: жиры не сразу поступают в кровеносные капилляры ворсинок.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идёт в лимфу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продолжается, пока в кишечнике остаются питательные вещества. Поэтому после приёма пищи организм ещё некоторое время получает из неё полезные молекулы.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идёт после еды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Ворсинка похожа на крошечный выступ слизистой оболочки, который всё время контактирует с пищевой кашицей. Через её тонкую поверхность полезные вещества быстро проходят дальше, а внутри их сразу подхватывают капилляры и лимфатический сосуд.
</a:t>
            </a:r>
            <a:endParaRPr lang="en-US" sz="925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дверь в организм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расщепления жиров поступают в лимфатический сосуд, который находится внутри ворсинки. Затем они постепенно переходят в кровь и становятся частью запасов и строительного материала организма.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захватываются жиры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глюкоза проходит через клетки эпителия, она попадает в кровеносные капилляры ворсинки. Потом кровь разносит её по всему телу, где она служит источником энергии для работы мышц и органов.
</a:t>
            </a:r>
            <a:endParaRPr lang="en-US" sz="993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глюкоза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кишечная ворсинка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Растворимые вещества быстро переносятся кровью, а жиры сначала проходят через лимфатическую систему.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питательных веществ идет в кровь, а жиры выделяются отдельным путем через лимфу.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кишечнике. Всасывание питательных веществ»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попадают разные вещества после всасывания
</a:t>
            </a:r>
            <a:endParaRPr lang="en-US" sz="26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переваривает жиры напрямую, но помогает ферментам действовать быстрее и создает подходящую среду в двенадцатиперстной кишке.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желчи особенно важны для переваривания жиров и работы ферментов.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кишечнике. Всасывание питательных веществ»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 кишечник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 желудка попадает в двенадцатиперстную кишку, где смешивается с секретами желез и подготавливается к дальнейшему расщеплению.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пищеварения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расщепления вещества становятся достаточно мелкими, чтобы пройти через стенку кишечника и попасть в кровь или лимфу.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ферментов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поджелудочного и кишечного соков расщепляют белки, жиры и углеводы до более простых молекул, пригодных для всасывания.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Поджелудочный и кишечный соки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кишечнике. Всасывание питательных веществ»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образуются после расщепления пищи и куда они в основном поступают.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молекулы проходят через стенку кишечника, а путь переноса зависит от свойств вещества и его размера.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пищи и путь всасывания веществ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 влияет на работу кишечника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бобовые и цельнозерновые продукты содержат клетчатку, которая поддерживает движение пищевой массы и помогает кишечнику работать регулярно и без задержек.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помогает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из цельного зерна, каши, овощи и фрукты хорошо подходят для ежедневного рациона, потому что сочетают клетчатку, воду и питательные вещества.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количество воды помогает растворять вещества и переносить их в организме, а также делает содержимое кишечника более мягким и подвижным.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облегчает перенос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питание разнообразно и содержит достаточно растительной пищи, кишечнику проще выполнять свою работу, а организму — получать нужные вещества вовремя.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 здоровье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нарушении организм получает меньше воды, витаминов и энергии, поэтому человек быстрее устает.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всасывание ослабевает, страдает питание всех клеток, а последствия быстро отражаются на самочувствии и развитии.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кишечнике. Всасывание питательных веществ»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нарушении всасывания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пищи от кишечника до клеток организма после переваривания.
</a:t>
            </a:r>
            <a:endParaRPr lang="en-US" sz="137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питательные вещества доходят до клеток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Микроворсинки помогают кишечнику работать эффективнее, потому что через большую поверхность вещества быстрее переходят в организм.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настолько увеличивают площадь соприкосновения, что всасывание идет быстрее и полнее.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«Пищеварение в кишечнике. Всасывание питательных веществ»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 пищеварении в кишечнике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тонком кишечнике основная часть переваривания заканчивается: крупные молекулы пищи превращаются в более простые, готовые к всасыванию вещества.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завершается здесь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кишечника зависит от его внутреннего строения, действия ферментов и помощи желчи, особенно при переваривании жиров.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определяет функцию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ферментов пища не была бы расщеплена до мелких молекул, а значит, не смогла бы пройти через кишечную стенку.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решают задачу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аминокислоты в основном попадают в кровь, а жиры — преимущественно в лимфу, откуда дальше распределяются по организму.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лимфа работают вместе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Складки, ворсинки и микроворсинки увеличивают площадь поверхности, поэтому полезные вещества быстрее переходят через стенку кишечника в организм.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ускоряют всасывание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кишечник так важен для организма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завершает переваривание пищи и передает питательные вещества в кровь и лимфу. Его строение, ферменты и желчь делают питание клеток возможным, а рост и восстановление — непрерывными.
</a:t>
            </a:r>
            <a:endParaRPr lang="en-US" sz="13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2026-05-31T20:45:45Z</dcterms:created>
  <dcterms:modified xsi:type="dcterms:W3CDTF">2026-05-31T20:45:45Z</dcterms:modified>
</cp:coreProperties>
</file>