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Неизвестного солдата в литературе и памяти XX века
</a:t>
            </a:r>
            <a:endParaRPr lang="en-US" sz="2725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войны, утраты и бессмертной памяти.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образ важен старшекласснику
</a:t>
            </a:r>
            <a:endParaRPr lang="en-US" sz="2877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соединяет литературу, историю и культуру памяти. Через образ безымянного бойца можно увидеть символ, мотив, позицию автора и исторический контекст войны, определившей советскую литературу XX века.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утрат сделал безымянного солдата собирательным героем поколения, а не единичным персонажем.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миллионов
</a:t>
            </a:r>
            <a:endParaRPr lang="en-US" sz="3704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таковы приблизительные потери СССР в Великой Отечественной войне, породившие образ бойца без имени.
</a:t>
            </a:r>
            <a:endParaRPr lang="en-US" sz="1146" dirty="0"/>
          </a:p>
        </p:txBody>
      </p:sp>
      <p:sp>
        <p:nvSpPr>
          <p:cNvPr id="7" name="Text 4"/>
          <p:cNvSpPr txBox="1"/>
          <p:nvPr/>
        </p:nvSpPr>
        <p:spPr>
          <a:xfrm>
            <a:off x="4976700" y="3291150"/>
            <a:ext cx="332850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людских потерь СССР в Великой Отечественной войне; общепринятая историческая оценка — около 27 млн человек.
</a:t>
            </a:r>
            <a:endParaRPr lang="en-US" sz="87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Неизвестный солдат как художественный символ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безымянный воин означает не только гибель на фронте, но и нравственное бессмертие подвига. Его образ соединяет личную трагедию с общенародной памятью.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ним связаны мотивы братской могилы, фронтового письма, Вечного огня и молчаливого караула. Эти детали создают ощущение тишины, достоинства и времени, которое не стирает память.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войны в цифрах памяти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безымянная смерть была массовым историческим опытом, а не редким исключением.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утраты и неопознанных жертв, тем сильнее в культуре возникает потребность в мемориальном символе.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оценки потерь СССР в Великой Отечественной войне; данные для визуализации представлены в условном соотношении по теме.
</a:t>
            </a:r>
            <a:endParaRPr lang="en-US" sz="98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27633"/>
            <a:ext cx="221100" cy="19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27633"/>
            <a:ext cx="221100" cy="196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39660"/>
            <a:ext cx="221100" cy="1768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96500" y="3315000"/>
            <a:ext cx="169650" cy="226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возникла фигура неизвестного погибшего
</a:t>
            </a:r>
            <a:endParaRPr lang="en-US" sz="2695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боёв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на полях сражений оставались тысячи непогребённых и не опознанных бойцов. Именно там возникала необходимость не только в захоронении, но и в восстановлении человеческого имени.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Архивы и документы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архивы, медальоны, наградные листы и письма помогали устанавливать судьбы погибших. Каждый найденный документ превращал безличную утрату в конкретную биографию.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Свидетельства очевидцев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Однополчане, местные комиссии и поисковые группы сопоставляли воспоминания с картой боёв. Их работа часто становилась единственным способом вернуть погибшему его место в истории.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Мемориальный образ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имя восстановить было невозможно, образ неизвестного солдата становился нравственным заменителем утраченной идентичности. Так частная судьба переходила в сферу общенародной памяти.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фронтовой гибели к памяти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военная утрата становится литературным и мемориальным символом.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Мемориал, ставший общенациональным знаком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Мемориальный комплекс в Александровском саду был открыт 8 мая 1967 года. Он стал пространством, где личная скорбь обрела государственный масштаб, а память о неизвестном бойце получила зримую и торжественную форму.
</a:t>
            </a:r>
            <a:endParaRPr lang="en-US" sz="1299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Надпись, которую помнят без пояснений
</a:t>
            </a:r>
            <a:pPr algn="l" indent="0" marL="0">
              <a:lnSpc>
                <a:spcPct val="115000"/>
              </a:lnSpc>
              <a:buNone/>
            </a:pPr>
            <a:r>
              <a:rPr lang="en-US" sz="75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мемориала высечены слова: «Имя твоё неизвестно, подвиг твой бессмертен». Эта краткая формула не объясняет, а утверждает: имя может быть утрачено, но нравственная ценность подвига не исчезает.
</a:t>
            </a:r>
            <a:endParaRPr lang="en-US" sz="1419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и караул как язык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Вечный огонь и почётный караул делают мемориал живым местом ритуала, а не только памятником. Здесь тишина, гранит и пламя работают вместе, создавая образ вечной благодарности и непрерывности исторической памяти.
</a:t>
            </a:r>
            <a:endParaRPr lang="en-US" sz="1299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Могила Неизвестного Солдата у Кремля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545020"/>
            <a:ext cx="4876200" cy="19433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даты памяти о Неизвестном солдате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вехи показывают, как частная скорбь стала государственной памятью.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неизвестном бойце постепенно прошла путь от семейной утраты к общегосударственной традиции.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даты: 1945, 1967, 2014; официальное установление Дня Неизвестного Солдата в России — 3 декабря.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Надпись на мемориале как поэтическая формула
</a:t>
            </a:r>
            <a:endParaRPr lang="en-US" sz="2508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 фразы фиксирует утрату имени и подчёркивает предел человеческой памяти, с которым столкнулась война.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часть разворачивает противоположный смысл: подвиг не исчезает вместе с именем и сохраняет нравственную силу для следующих поколений.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краткости, торжественности и точности эта надпись стала афористичным выражением культурной памяти, а не просто текстом на камне.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появляется образ неизвестного солдата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существует не только в книгах: он закреплён в городской среде, школьной традиции и общественных церемониях.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сила образа — в мемориальной и ритуальной сфере, но литература остаётся его смысловым источником.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по материалам школьного курса литературы и истории памяти, 2025.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Поисковое движение и восстановление имён
</a:t>
            </a:r>
            <a:endParaRPr lang="en-US" sz="2927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Поисковые отряды работают с архивами Министерства обороны, фронтовыми картами, медальонами и наградными документами, сопоставляя их с полевыми находками и свидетельствами местных жителей.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методы, включая ДНК-идентификацию, позволяют возвращать имена даже спустя десятилетия после войны; каждое установленное имя превращает безличную статистику в конкретную биографию.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тысячи бойцов по-прежнему остаются неизвестными: документы были уничтожены, захоронения — спешными, а боевые условия — слишком тяжёлыми для точной фиксации личности.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Вечный огонь как образ непрерывной памяти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Вечный огонь в мемориальной культуре означает не просто траур, а постоянную благодарность павшим. Его пламя воспринимается как знак памяти, которая не прерывается сменой поколений.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поддерживается материальными деталями — гранитом, венками, караулом, торжественным ритуалом. Благодаря этому он соединяет личную скорбь и государственное почтение в одном образе.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имена терялись на войне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Анонимность на фронте усиливалась не одной причиной, а совокупностью боевых, документальных и захоронительных потерь.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хаос войны, тем меньше шансов сохранить имя; поэтому безымянность стала массовым историческим следствием.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по материалам военной истории и поисковой практики, 2025.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Неизвестный солдат в литературном анализе
</a:t>
            </a:r>
            <a:endParaRPr lang="en-US" sz="2701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и прозе образ безымянного бойца помогает раскрыть тему памяти: он показывает, что личная смерть может обрести общенациональный смысл и моральную высоту.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безымянности создаёт сильный художественный контраст между малым и великим: исчезает частная биография, но остаётся подвиг, который переживает время и исторические границы.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анализа важно видеть авторскую позицию: писатель не только скорбит, но и утверждает обязанность живых хранить правду о войне и её жертвах.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образ неизвестного солдата становится собирательным героем поколения, через которого литература говорит о жертве, ответственности и нравственном выборе.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12060" y="1531950"/>
            <a:ext cx="4342780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сохранения памяти о павших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таблица по теме урока литературы и истории памяти, 2025.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основных форм памяти помогает увидеть, как личная утрата становится общественной традицией.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памяти выполняют общую задачу: они сохраняют связь поколений и не позволяют войне раствориться в цифрах.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50" y="1626783"/>
            <a:ext cx="221100" cy="196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1150" y="1611950"/>
            <a:ext cx="169650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237" y="3537800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5425" y="3562460"/>
            <a:ext cx="221100" cy="17688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и проза о войне сделали безымянного бойца собирательным образом народной скорби, сохранив его в языке, который читают и осмысляют новые поколения.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Мемориалы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 надписи перевели память из текста в пространство города, где каждый может увидеть знак благодарности и личного участия в общей истории.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140900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22850" y="405155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Минуты молчания, возложение венков и почётный караул оформили память как общественный обряд, объединяющий государственное почтение и личную скорбь.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648775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037625" y="405155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уроки памяти закрепили образ неизвестного солдата как часть нравственного воспитания, где важны историческая правда, уважение и ответственность перед павшими.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22850" y="397250"/>
            <a:ext cx="7871700" cy="6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и литературная память в советской культуре
</a:t>
            </a:r>
            <a:endParaRPr lang="en-US" sz="242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биография за словом «неизвестный»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словом «неизвестный» стоит не абстрактная фигура, а конкретный человек: его возраст, семья, письма домой, профессия, мечты о возвращении и мирной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Фронтовые вещи — каска, медальон, письмо — становятся последними следами биографии. Они напоминают, что утрата имени на войне означала потерю целой человеческой истории.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Неизвестном солдате сегодня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архивного поиска к семейной и школьной передаче памяти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Неизвестный солдат: память, которая не имеет права исчезнуть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неизвестного солдата напоминает, что история войны измеряется не только победами, но и судьбой каждого человека; именно поэтому память о павших остаётся нравственной обязанностью живых.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2026-05-20T01:52:51Z</dcterms:created>
  <dcterms:modified xsi:type="dcterms:W3CDTF">2026-05-20T01:52:51Z</dcterms:modified>
</cp:coreProperties>
</file>