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военной службы: значение темы для старшеклассника
</a:t>
            </a:r>
            <a:endParaRPr lang="en-US" sz="322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военной службы помогает осознать долг, ответственность и требования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и место темы в курсе ОБЗР
</a:t>
            </a:r>
            <a:endParaRPr lang="en-US" sz="2818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опирается на Конституцию, Федеральный закон № 53-ФЗ и уставы. В ОБЗР эта тема помогает понять личную безопасность, правовую культуру и гражданскую ответственность.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обязанность: кто и когда ей подлежит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96334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лет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Юношей ставят на первоначальный воинский учёт, фиксируют основные сведения и готовят документы для дальнейших процедур.
</a:t>
            </a:r>
            <a:endParaRPr lang="en-US" sz="918" dirty="0"/>
          </a:p>
        </p:txBody>
      </p:sp>
      <p:sp>
        <p:nvSpPr>
          <p:cNvPr id="13" name="Text 3"/>
          <p:cNvSpPr txBox="1"/>
          <p:nvPr/>
        </p:nvSpPr>
        <p:spPr>
          <a:xfrm>
            <a:off x="1995532" y="1824877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освидетельствование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состояние здоровья, определяют категорию годности и возможность дальнейшего прохождения службы.
</a:t>
            </a:r>
            <a:endParaRPr lang="en-US" sz="864" dirty="0"/>
          </a:p>
        </p:txBody>
      </p:sp>
      <p:sp>
        <p:nvSpPr>
          <p:cNvPr id="14" name="Text 4"/>
          <p:cNvSpPr txBox="1"/>
          <p:nvPr/>
        </p:nvSpPr>
        <p:spPr>
          <a:xfrm>
            <a:off x="3811053" y="1982203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18–30 лет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мужского пола призывного возраста могут быть призваны на службу либо поступить на неё по контракту.
</a:t>
            </a:r>
            <a:endParaRPr lang="en-US" sz="919" dirty="0"/>
          </a:p>
        </p:txBody>
      </p:sp>
      <p:sp>
        <p:nvSpPr>
          <p:cNvPr id="15" name="Text 5"/>
          <p:cNvSpPr txBox="1"/>
          <p:nvPr/>
        </p:nvSpPr>
        <p:spPr>
          <a:xfrm>
            <a:off x="5626575" y="2244035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Контрактная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проходят военную службу добровольно по контракту на отдельных должностях, прежде всего в медицинских, связных и технических подразделениях.
</a:t>
            </a:r>
            <a:endParaRPr lang="en-US" sz="809" dirty="0"/>
          </a:p>
        </p:txBody>
      </p:sp>
      <p:sp>
        <p:nvSpPr>
          <p:cNvPr id="16" name="Text 6"/>
          <p:cNvSpPr txBox="1"/>
          <p:nvPr/>
        </p:nvSpPr>
        <p:spPr>
          <a:xfrm>
            <a:off x="7442109" y="1836276"/>
            <a:ext cx="15189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гражданин пребывает в запасе и может привлекаться на военные сборы в установленном законом порядке.
</a:t>
            </a:r>
            <a:endParaRPr lang="en-US" sz="9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воинского учёта к прохождению службы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гражданина по правилам воинского учёта и призыва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Вооружённых Сил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Вооружённых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 ведут действия на суше, Воздушно-космические силы отвечают за воздушно-космическую оборону, а Военно-морской флот защищает морские рубежи и обеспечивает присутствие на море.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рода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войска стратегического назначения обеспечивают ядерное сдерживание. Воздушно-десантные войска предназначены для быстрого реагирования и действий в тылу противника.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военной службы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контракту срок не фиксирован одним стандартом: он определяется видом службы и условиями договора.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— обязательная и краткосрочная форма, контракт — добровольная и ориентированная на профессиональную карьеру.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Звания и уровень ответственности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звание связано с подчинением, полномочиями и характером командных задач.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звание, тем шире зона ответственности и больше управленческих полномочий.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Вооружённых Сил Российской Федерации
</a:t>
            </a:r>
            <a:endParaRPr lang="en-US" sz="8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обязан выполнять военнослужащий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присяга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обязан соблюдать Конституцию, военную присягу, уставы и законные приказы командиров, поскольку именно они определяют порядок службы и личную ответственность.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хранит государственную и служебную тайну, соблюдает дисциплину, поддерживает внутренний порядок и не допускает действий, которые мешают выполнению задач подразделения.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поддерживать боевую готовность, беречь оружие, технику и имущество, а также строго выполнять правила безопасности при занятиях, нарядах и повседневных работах.
</a:t>
            </a:r>
            <a:endParaRPr lang="en-US" sz="968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самовольное оставление части, невыполнение приказа, утрату имущества и нарушение уставных требований предусмотрены дисциплинарные, административные или уголовные меры в зависимости от нарушения.
</a:t>
            </a:r>
            <a:endParaRPr lang="en-US" sz="8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и дисциплина как основа службы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присяга закрепляет личное обязательство верно служить Отечеству, защищать его независимость и безопасность, а также добросовестно выполнять воинский долг в любых условиях.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в армии держится на точности, субординации и исполнительности. Она позволяет подразделению действовать согласованно, быстро выполнять приказы и сохранять безопасность при обращении с оружием.
</a:t>
            </a:r>
            <a:endParaRPr lang="en-US" sz="1034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военнослужащего дисциплина — это не формальность, а ежедневная привычка к ответственности. От неё зависят надёжность службы, качество подготовки и успех выполнения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обычный день в воинской части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строится вокруг подъёма, осмотра, физической зарядки, строевых построений и занятий по огневой, тактической и строевой подготовке. Чёткий режим формирует организованность и привычку работать в команде.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военнослужащие обслуживают вооружение и технику, принимают пищу, заступают в наряды и отдыхают по установленному графику. Такой порядок учит выдержке, взаимной ответственности и уважению к общему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боевой подготовки военнослужащего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формирует не только отдельные навыки, но и привычку действовать точно, безопасно и согласованно в любой обстановке.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всех направлений: боеспособность строится как единая система, а не как набор разрозненных умений.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боевой подготовке в Вооружённых Силах РФ; актуально на основе общевоинской практики.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6807" y="3179734"/>
            <a:ext cx="3948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профессиональной подготовки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специальности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Военно-учётная специальность назначается с учётом образования, здоровья и результатов отбора, чтобы человек попадал на должность, где его навыки принесут наибольшую пользу.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связью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Связисты обеспечивают устойчивый обмен информацией между подразделениями. Для этой работы важны точность, внимательность и умение быстро действовать при изменении обстановки.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механики-водители отвечают за перемещение и исправность техники. Их подготовка включает знание устройства машин, правил эксплуатации и мер безопасности.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специальные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и другие специалисты осваивают конкретные процедуры помощи, учёт оборудования и порядок действий в подразделении, чтобы поддерживать службу в штатном режиме.
</a:t>
            </a:r>
            <a:endParaRPr lang="en-US" sz="790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продолжается в учебных центрах и частях, где военнослужащий осваивает новую технику, отрабатывает алгоритмы работы и повышает профессиональную надёжность.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призыв гражданина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определяется Федеральным законом № 53-ФЗ и решениями призывной комиссии военного комиссариата.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88088"/>
            <a:ext cx="3408600" cy="1258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государственные гарантии военнослужащего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материальные и правовые гарантии сопровождают исполнение воинской обязанности.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предполагает не только обязанности, но и закреплённый законом пакет гарантий, который поддерживает безопасность и социальную защищённость военнослужащего.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службе»; общие нормы обеспечения военнослужащих.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212" y="1652893"/>
            <a:ext cx="37935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перед и во время службы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призывом гражданин проходит освидетельствование, по итогам которого определяется категория годности. Это помогает соотнести состояние здоровья с требованиями службы.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обращении с оружием, боеприпасами и техникой обязательны точность и аккуратность. Нарушение инструкций может привести к травмам и аварийным ситуациям.
</a:t>
            </a:r>
            <a:endParaRPr lang="en-US" sz="904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части проводятся осмотры и наблюдение за состоянием военнослужащих. Такая система позволяет вовремя выявлять проблемы и не допускать ухудшения здоровья.
</a:t>
            </a:r>
            <a:endParaRPr lang="en-US" sz="92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средств индивидуальной защиты снижает риск поражения, травм и последствий опасных факторов. Это особенно важно на занятиях и в полевых условиях.
</a:t>
            </a:r>
            <a:endParaRPr lang="en-US" sz="9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 как основа боеспособности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форма особенно важна при ношении экипировки, работе в ограниченное время и выполнении задач, где требуется сохранять точность движений.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марш-бросок дают наибольший практический эффект, потому что именно они лучше всего проверяют готовность действовать в напряжённом режиме.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норм физической подготовки военнослужащих и практических требований к служебной деятельности.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меняют современную службу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на командном пункте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командного пункта оператор видит данные, поступающие из разных источников. Быстрая передача информации помогает принимать решения без задержек и точнее координировать действия подразделений на местности.
</a:t>
            </a:r>
            <a:endParaRPr lang="en-US" sz="80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системы в разведке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аппарат поднимается в воздух и передаёт изображение в реальном времени. Такой инструмент позволяет наблюдать обстановку, уточнять координаты и снижать риски для личного состава.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карта и спутниковая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сверяет маршрут на электронном планшете и ориентируется по навигационным данным. Это ускоряет перемещение, уменьшает вероятность ошибки и повышает управляемость в незнакомой местности.
</a:t>
            </a:r>
            <a:endParaRPr lang="en-US" sz="85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и патриотизм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начинается с уважения к Конституции, государственным символам и законам. Для старшеклассника это означает готовность действовать честно, ответственно и с пониманием последствий собственных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учит взаимопомощи, дисциплине и уважению к чужому труду. Эти качества важны не только в армии, но и в любой взрослой, общественно значимой деятельности.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зрелость проявляется в способности ценить мир, сохранять самообладание и ставить интересы общества выше личного удобства, когда этого требует долг и совесть.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подготовке к военной службе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мешают спокойной адаптации к службе и повышают личные риски.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 системная подготовка уменьшает стресс, ускоряет адаптацию и помогает избежать нарушений, которые чаще всего возникают из-за неосведомлённости и спешки.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воинского учёта, уставов и практики подготовки к призыву.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 военной службы помогает понять свои обязанности, увидеть связь закона, дисциплины и ответственности, а также осознанно относиться к безопасности страны и собственной жизненной траектории.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2026-05-21T04:48:05Z</dcterms:created>
  <dcterms:modified xsi:type="dcterms:W3CDTF">2026-05-21T04:48:05Z</dcterms:modified>
</cp:coreProperties>
</file>