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как основа роста, размножения и 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поддерживает жизнь организма и преемственность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деление клеток важно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клетки начинается развитие любого организма, а в тканях человека деление постоянно обновляет клетки и сохраняет здоровье. Ошибки этого процесса влияют на развитие, наследственность и возникновение заболеваний, включая опухоли и бесплодие.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общая схема подготовки к делению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включает интерфазу и собственно деление. Сначала клетка растёт, активно работает и копит ресурсы, а затем распределяет удвоенный наследственный материал между дочерними клетками.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G1-периоде клетка увеличивается в размерах, синтезирует белки и органоиды, накапливает вещества, необходимые для дальнейшего удвоения ДНК и последующего деления.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S-фаза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S-фазе происходит репликация ДНК: каждая хромосома удваивается, образуя две сестринские хроматиды, связанные между собой до начала расхождения.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G2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G2-периоде клетка завершает подготовку к делению, проверяет точность копирования ДНК, накапливает энергию и формирует структуры, нужные для распределения хромосом.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типа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цикла не одинакова: быстро делящиеся клетки проходят его чаще, а специализированные клетки могут надолго выходить из цикла или делиться редко.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цикла и их 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каждый этап готовит клетку к точному распределению наследственного материала.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необходима для сохранения наследственной информации и нормального завершения деления.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клеточном цикле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хромосомы перед делением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хроматиды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каждая хромосома состоит из двух сестринских хроматид, которые содержат одинаковые копии ДНК и удерживаются вместе до их расхождения.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 соединяет хроматиды и служит участком, к которому прикрепляются нити веретена деления, обеспечивая направленное движение хромосом.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сильно спирализованном состоянии хромосомы становятся заметными под микроскопом и не переплетаются, что облегчает их точное распределение между клетками.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соматических клетках человека содержится 46 хромосом, то есть 23 пары, и этот набор должен сохраняться при обычном делении.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ДНК в хромосомы защищает наследственный материал от повреждений и помогает равномерно передать его дочерним клеткам.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митоза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стадий митоза и итогового разделения клетки
</a:t>
            </a:r>
            <a:endParaRPr lang="en-US" sz="19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и метафаза: подготовка хромосом к точному распределению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хромосомы становятся заметными из-за спирализации, а ядрышко исчезает. Клетка переходит к активной организации будущего распределения наследственного материала.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профазы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микротрубочек формируется веретено деления. Его нити связываются с хромосомами и задают направление их последующего движения в митозе.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 деления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профазы ядерная оболочка разрушается, и хромосомы получают доступ к структурам, которые будут перемещать их к центру клетки.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хромосомы достигают наибольшей спирализации и выстраиваются по экватору клетки, где их положение становится оптимальным для точного разделения.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Метафазная стадия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диплоидный набор соматических клеток человека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набора хромосом при митозе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не изменяет хромосомный набор: новые клетки получают ту же наследственную информацию, что и исходная.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хромосом подтверждает генетическую идентичность дочерних клеток после митоза.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Анафаза, телофаза и цитокинез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67100" y="7669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сестринские хроматиды расходятся к противоположным полюсам клетки и становятся самостоятельными хромосомами, что обеспечивает равное распределение наследственного материала.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267100" y="15022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анафазы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этой стадии проверяется точность предварительной ориентации хромосом: каждая из двух будущих клеток должна получить полный набор.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67100" y="2227137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телофазе хромосомы деспирализуются, вокруг них вновь формируются ядерные оболочки, а внутри ядер восстанавливаются ядрышки.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267100" y="2956499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цитоплазма разделяется бороздой перетяжки, которая постепенно углубляется и отделяет одну клетку от другой.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267100" y="368586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из-за жёсткой клеточной стенки образуется клеточная пластинка, из которой затем формируется новая перегородка между дочерними клетками.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основные различия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митозе и мейозе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два типа деления клеток по числу делений, набору хромосом и биологической роли.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наследственную стабильность, а мейоз создаёт гаплоидные клетки и повышает генетическое разнообразие.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на передовой обновления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мозг, эпидермис и слизистая кишечника работают как постоянно обновляющиеся системы. Их клетки быстро делятся, чтобы заменять изношенные и повреждённые элементы. На микрофотографии это видно по множеству клеток на разных стадиях митоза.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лука как наглядная модель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зоне роста корня лука делящиеся клетки расположены особенно плотной группой, поэтому здесь легко увидеть профазу, метафазу и анафазу. Именно поэтому этот объект часто выбирают для школьных наблюдений под микроскопом.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одних тканях митоз идёт особенно быстро
</a:t>
            </a:r>
            <a:endParaRPr lang="en-US" sz="2412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мейоз приводит к образованию гамет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II сестринские хроматиды разделяются, как при митозе, но исходный набор уже гаплоидный.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клетка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Диплоидная клетка вступает в мейоз после удвоения ДНК. Каждая хромосома уже состоит из двух сестринских хроматид.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I расходятся гомологичные хромосомы, и число хромосом уменьшается вдвое.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процесса образуются четыре гаплоидные клетки, каждая с уникальным набором генетической информации.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мейоза I и мейоза II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последовательных деления, в которых сначала расходятся гомологичные хромосомы, а затем сестринские хроматиды.
</a:t>
            </a:r>
            <a:endParaRPr lang="en-US" sz="15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биологии, качественная оценка механизмов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генетического разнообразия при мейозе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механизм действует на своём уровне: в гаметах, в хромосомах и на этапе встречи половых клеток. В сумме они резко увеличивают число возможных комбинаций признаков.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создаёт кроссинговер, но все три процесса работают совместно и делают потомство генетически неповторимым.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контроля и молекулярные регуляторы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синтезом ДНК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точка G1/S оценивает размер клетки, наличие питательных веществ и целостность ДНК. Если условия неблагоприятны, деление не запускается.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после репликации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G2/M клетка проверяет, полностью ли удвоена ДНК и нет ли ошибок копирования. Это снижает риск передачи повреждений дочерним клеткам.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метафазе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Метафазная контрольная точка отслеживает прикрепление всех хромосом к нитям веретена. Только после этого сестринские хроматиды могут расходиться точно.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Циклины и CDK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фазами запускаются белками циклинами и CDK. Они действуют как регуляторный механизм, который координирует темп клеточного цикла и его последовательность.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деления клеток и их последствия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ошибки в делении отражаются на кариотипе, развитии и здоровье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ошибка распределения хромосом может изменить кариотип. Поэтому точность контроля деления необходима для нормального развития и поддержания здоровья.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стягивается изнутри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цитоплазма разделяется бороздой деления: мембрана постепенно перетягивает клетку посередине, пока не образуются две дочерние клетки. На рисунке это удобно показать как сужение клетки в области экватора.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строит перегородку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жёсткая клеточная стенка не позволяет перетянуть клетку. Поэтому в центре возникает клеточная пластинка, из которой затем формируется новая перегородка между дочерними клетками.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деление клеток различается у растений и животных
</a:t>
            </a:r>
            <a:endParaRPr lang="en-US" sz="22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биологические данные: ориентировочные сроки обновления тканей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обновления тканей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нагрузка и износ ткани, тем чаще в ней включается деление клеток. Поэтому эпителий обновляется намного быстрее, чем форменные элементы крови.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поддерживают разный темп обновления, но все они зависят от точности клеточного деления. Это обеспечивает устойчивость работы органов.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деления клеток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Митотическое деление позволяет организму увеличивать число клеток после оплодотворения и формировать ткани и органы. Без него невозможно нормальное развитие многоклеточного организма.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и регенерация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повреждении тканей деление клеток восполняет утраченные элементы и ускоряет восстановление. Особенно заметно это в коже, крови и эпителии внутренних органов.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одноклеточных и некоторых многоклеточных организмов деление клеток лежит в основе бесполого размножения. Потомство при этом быстро появляется без слияния гамет.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биотехнология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деления используют при выращивании клеточных культур, получении клонов растений и размножении ценных сортов. Это помогает сохранять полезные признаки и ускорять селекцию.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деления клеток важно для понимания рака, анемий, бесплодия и нарушений эмбрионального развития. По характеру деления судят о тяжести многих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связывает рост, наследственность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стабильность клеточного состава, мейоз создаёт гаметы и разнообразие признаков, а контроль цикла предотвращает ошибки. Вместе эти процессы поддерживают жизнь организма и развитие вида.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2026-06-01T22:23:44Z</dcterms:created>
  <dcterms:modified xsi:type="dcterms:W3CDTF">2026-06-01T22:23:44Z</dcterms:modified>
</cp:coreProperties>
</file>