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эпохи Возрождения: основные темы и особенности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Переосмысление культуры и человек в центре исторических перемен.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Возрождение: начало новой эпохи в истории Европы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Возрождения зародилась в Италии в XIV веке благодаря росту городов и торговли. Открытия древних текстов и богатство купцов породили интерес к науке, искусству и человеку.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Гуманизм – ключевая идея Возрождения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Гуманизм сосредоточил внимание на ценности и разуме человека как уникальной личности с правом свободного выбора и развития.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античных текстов стало основой для развития образования и формирования самостоятельного мышления среди ученых и философов.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Гуманисты поощряли гражданскую ответственность, подчеркивая важность этики и добродетели в жизни общества и личности.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черты живописи эпохи Возрождения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и внимание к деталям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передавали объём и глубину через перспективу, показывали живые эмоции и тщательно изображали окружение для создания реалистичных образов.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Леонардо да Винчи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композиции, например «Тайная вечеря», сочетают научный подход и художественную выразительность, раскрывая внутренний мир персонажей.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Микеланджело и Рафаэля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Микеланджело создавал мощные образы с монументальным стилем, а Рафаэль славился идеальной гармонией и красотой в своих работах.
</a:t>
            </a:r>
            <a:endParaRPr lang="en-US" sz="10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новшества и технологии живописи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Итальянские художники XV века разработали линеарную перспективу, которая позволяла создавать реалистичное пространство на плоскости картин.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применение масляных красок дало глубокие, яркие цвета, что улучшило качество и выразительность живописи североевропейских мастеров.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Леонардо да Винчи – искусство и научные поиски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«Мона Лиза» и загадка улыбки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портрет знаменит мягким переходом теней и глубоким психологизмом. Леонардо использовал технику сфумато для создания живых, реалистичных образов.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науке и анатомии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Леонардо тщательно изучал строение человека и природы, что отражалось в точности его рисунков и технических изобретениях.
</a:t>
            </a:r>
            <a:endParaRPr lang="en-US" sz="110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Микеланджело: выдающийся представитель Возрождения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скульптуры, например «Давид», демонстрируют великолепное владение анатомией и силу характера героев, подчёркивая физическую и эмоциональную мощь.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Росписи Сикстинской капеллы выражают монументальность и драматизм, объединяя в себе античные традиции и выразительность новой эпохи.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Рафаэль и его вклад в культуру Возрождения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Гармония и совершенство в композициях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Рафаэля, такие как «Афинская школа», отличаются идеальными пропорциями и ясной структурой, передавая человеческую красоту и мудрость.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Воплощение гуманистических идей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сочетал христианские мотивы с гуманизмом, подчёркивая ценность личности и духовное равновесие в своих произведениях.
</a:t>
            </a:r>
            <a:endParaRPr lang="en-US" sz="110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5" y="62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47725" y="258900"/>
            <a:ext cx="49347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Северное Возрождение: особенности живописи и мастера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184050" y="2402750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севера уделяли внимание мелким бытовым деталям и реалистичным пейзажам, что отражало интерес к повседневной жизни и природе.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184050" y="3738600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масляных красок позволяла создавать насыщенные цвета и реалистичные портреты, что заметно у Яна ван Эйка и Альбрехта Дюрера.
</a:t>
            </a:r>
            <a:endParaRPr lang="en-US" sz="10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Возрождения: выдающиеся постройки и инновации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Купол Санта-Мария-дель-Фьоре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Флорентийский собор с куполом Брунеллески удивил современников инновационными инженерными решениями и считается шедевром архитектуры.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 Святого Петра в Риме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Микеланджело и Браманте объединили купольную конструкцию и строгую симметрию, создав символ католической церкви.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Вилла Ротонда и идеалы Палладио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Особенность этой загородной усадьбы – строгие пропорции и гармоничное сочетание архитектуры с природным ландшафтом, воплощение ренессансных идеалов.
</a:t>
            </a:r>
            <a:endParaRPr lang="en-US" sz="100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Античное влияние на архитектуру Возрождения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Архитекторы эпохи Возрождения широко использовали архитектурные элементы античности — колонны, фронтоны и купола стали основой гармоничного облика зданий, подчеркивая их совершенство и баланс.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Вдохновение черпали из древнегреческой и древнеримской архитектуры: примерами служат Капитолийский холм в Риме и библиотека Лауренциана во Флоренции, символы классического равновесия и красоты.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мастера и произведения скульптуры Возрождения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Донателло — новатор в выражении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Донателло создал скульптуры с живой динамикой и натуралистической точностью. Его «Давид» — первая свободностоящая бронзовая статуя тысячелетия, выразившая грацию и силу одновременно.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Микеланджело — вершина анатомической выразительности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Микеланджело виртуозно передавал силу и драматику человеческого тела в «Давиде» и «Пьете». Его работы поражают монументальностью и глубиной эмоционального содержания.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Лоренцо Гиберти и Врата Рая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Гиберти создал изящные бронзовые двери флорентийского баптистерия, украшенные подробными рельефами с библейскими сюжетами. Эти врата символизируют новый взгляд на художественное мастерство.
</a:t>
            </a:r>
            <a:endParaRPr lang="en-US" sz="10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 особенности скульптуры Возрождения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Свободностоящие статуи стали основой нового выразительного стиля, позволяя созерцателю видеть произведение со всех сторон и ощущать объем и живость образа.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сложных поз и жестикуляции несло глубокое эмоциональное и характерологическое содержание, раскрывая внутренний мир персонажей через движения тела.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средневековых канонов привел к развитию индивидуального стиля скульпторов, что способствовало усилению реализма и гуманистической направленности искусства.
</a:t>
            </a:r>
            <a:endParaRPr lang="en-US" sz="9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и мотивы литературы Возрождения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«Божественная комедия» Данте — духовное путешествие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эпический поэтический труд описывает путешествие по аду, чистилищу и раю, раскрывая вопросы спасения, справедливости и человеческой души через образное повествование.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«Сонеты» Петрарки — гимн любви и красоте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Петрарка ввёл новые поэтические формы, описывая возвышенные чувства и личные переживания. Его сонеты стали образцом любовной лирики и вдохновили многих поэтов эпохи.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«Декамерон» Боккаччо — взгляд на человеческие слабости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 новелл, рисующий разнообразие судеб и характеров людей. В произведении отражены остроумие, социальная критика и интерес к светской жизни эпохи.
</a:t>
            </a:r>
            <a:endParaRPr lang="en-US" sz="100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книжных жанров и книгопечатания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новые литературные жанры: поэзия, новелла, философские трактаты и сатирическая проза расширили круг тем и выразительных средств в письменности.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латинского языка к современным национальным языкам сделал литературу более доступной для широкой публики и способствовал распространению знаний.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книгопечатания Йоганном Гутенбергом в середине XV века ускорило тиражирование и распространение произведений, подняв грамотность и культурный уровень общества.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привело к массовому распространению гуманистических и научных идей, обеспечивая культурный прогресс и формирование просвещённого общества в Европе.
</a:t>
            </a:r>
            <a:endParaRPr lang="en-US" sz="9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открытия и развитие естественных наук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Коперник предложил новую модель Вселенной — гелиоцентризм, что коренным образом изменило астрономию и представления о космосе. Это открыло путь дальнейшим исследованиям.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Леонардо да Винчи и Галилео Галилей сделали значимые открытия в анатомии и физике, применяя опыт и эксперименты, что стало основой для современного научного метода.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Выдающиеся технологические изобретения эпохи Возрождения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Печатный станок Гутенберга — революция в распространении знаний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механического печатного станка позволило тиражировать книги в больших объемах. Это ускорило обмен идеями и сыграло ключевую роль в культурном и научном прогрессе региона.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Леонардо да Винчи — инженер и изобретатель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 Винчи создавал проекты летательных аппаратов, военных машин и подводных устройств. Его технологические идеи опережали время и вдохновляли дальнейшие научные и технические разработки.
</a:t>
            </a:r>
            <a:endParaRPr lang="en-US" sz="110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культуры Возрождения в Европе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Возрождения достигло Северной Европы, где Ян ван Эйк и Альбрехт Дюрер развили живопись с акцентом на реализм и техническое мастерство.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Франции учёные и писатели — Франсуа Рабле и Мишель Монтень — способствовали формированию национальных традиций в литературе и философии, укрепляя принципы гуманизма.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15 миллионов рукописей и первых печатных изданий эпохи Возрождения хранятся в библиотеках мира, отражая богатство знаний и культурного наследия.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библиотек и исторические архива Европы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миллионов книг возрожденческого периода стали основой для интеллектуального развития человечества и продолжают влиять на современные науки и искусство.
</a:t>
            </a:r>
            <a:endParaRPr lang="en-US" sz="190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4119" y="75"/>
            <a:ext cx="3887763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1100350"/>
            <a:ext cx="47181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как фундамент современной европейской цивилизации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Возрождения заложила основы гуманизма, науки и искусства, формируя взгляды на личность и мир. Ее идеи продолжают вдохновлять современное общество на развитие и гармонию.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2026-05-10T16:47:19Z</dcterms:created>
  <dcterms:modified xsi:type="dcterms:W3CDTF">2026-05-10T16:47:19Z</dcterms:modified>
</cp:coreProperties>
</file>