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народов России: география и культура страны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дом для сотен народов, языков и традиций.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пространства к многообразию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России соединила Европу и Азию, поэтому здесь веками встречались разные народы, языки и обычаи. История переселений, торговых путей и освоения новых земель сформировала богатую культурную карту страны.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расселения народов России
</a:t>
            </a:r>
            <a:endParaRPr lang="en-US" sz="2666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2075900" y="1171484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75900" y="1383425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сосредоточено крупнейшее население страны: русские, татары, мордва, чуваши, удмурты и многие другие народы живут рядом в городах и сельских районах.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2075900" y="3978859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и Север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2075900" y="4190800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самых удалённых районах живут малочисленные коренные народы, чья культура тесно связана с природой, сезонными занятиями и бережным отношением к земле.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2075900" y="3277016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2075900" y="3488956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огромных пространствах Сибири население размещено реже, чем в европейской части страны, но именно здесь сохраняются яркие традиции якутов, бурят, ханты, манси и эвенков.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075900" y="2575172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075900" y="2787113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 и плотная история заселения создали необычайно пёструю этническую картину. В регионе живут чеченцы, ингуши, осетины, кабардинцы, аварцы и другие народы.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2075900" y="1873328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и Урал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2075900" y="2085269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издавна были зоной контакта народов. Здесь сложились устойчивые центры расселения татар, башкир, марийцев, удмуртов, чувашей и мордвы.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62115"/>
            <a:ext cx="4791900" cy="200837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народы России: регионы, языки, культурные признаки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расселение, язык и традиции связаны между собой.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народы распределены неравномерно: одни живут по всей стране, другие — в своих исторических регионах.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Всероссийская перепись населения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Поволжья и Урала: соседство культур
</a:t>
            </a:r>
            <a:endParaRPr lang="en-US" sz="2841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культуры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и Урал — это пространство, где рядом живут татары, башкиры, чуваши, удмурты, марийцы и мордва. Здесь особенно заметно, как соседние народы веками обменивались обычаями, ремёслами и музыкальными традициями, не теряя своей самобытности.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костюм, узор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региональных праздниках легко увидеть вышивку, орнаменты, яркие головные уборы и народные инструменты. В этих деталях отражаются история семьи, вкус мастеров и уважение к культуре предков, которое передаётся из поколения в поколение.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культура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Кухня, песни, танцы и праздничные обряды делают культуру Поволжья и Урала узнаваемой и близкой. В крупных городах традиции часто сохраняются в ансамблях, музеях и семейных праздниках, где встречаются разные поколения.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России по крупным регионам расселения
</a:t>
            </a:r>
            <a:endParaRPr lang="en-US" sz="2634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где сосредоточены основные группы населения и где чаще живут коренные малочисленные народы.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неравномерно: запад страны населён гуще, а на востоке больше удалённых и малочисленных общин.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регионам России на основе данных переписи населения
</a:t>
            </a:r>
            <a:endParaRPr lang="en-US" sz="13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5941" y="1294104"/>
            <a:ext cx="562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58875" y="1294104"/>
            <a:ext cx="5062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0556" y="3084118"/>
            <a:ext cx="5625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75657" y="3084118"/>
            <a:ext cx="5625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народов России как часть культурного наследия
</a:t>
            </a:r>
            <a:endParaRPr lang="en-US" sz="2538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объединяет жителей страны и помогает общаться людям разных национальностей, сохраняя общую информационную и культурную связь между регионами.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народов хранят сказки, песни, пословицы и местные названия. Через них лучше понимаются история, память семьи и образ жизни предков.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языки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республиках родные языки изучают в школах, а также используют в названиях улиц, музеях, домах культуры и на праздниках.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 поддержка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язык звучит в семье, на сцене и в общественной жизни, он остаётся живым. Так сохраняется связь между поколениями и традициями.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сохраняются традиции народов России
</a:t>
            </a:r>
            <a:endParaRPr lang="en-US" sz="3034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семья, школа, культура и современные медиа поддерживают наследие.
</a:t>
            </a:r>
            <a:endParaRPr lang="en-US" sz="15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Кавказ: горный регион и яркие традиции
</a:t>
            </a:r>
            <a:endParaRPr lang="en-US" sz="3103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 объединяет множество народов: чеченцев, ингушей, осетин, кабардинцев, аварцев, даргинцев, лезгин и других. Такое соседство сформировало очень богатую культурную среду.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народов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 влиял на поселения, занятия и даже на устройство домов. В труднодоступных местах особенно ценились взаимопомощь, уважение к старшим и крепкие семейные связи.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образ жизни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известен выразительными танцами, яркими костюмами и праздничной атмосферой. Одежда и движения в танце часто передают силу, достоинство и красоту традиций.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 одежда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Сказания, песни и пословицы здесь играют большую роль. Через устное творчество передаются память о предках, нормы поведения и представления о чести и гостеприимстве.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культура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Сибири и Севера: жизнь в суровых природных условиях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климат, длинные расстояния и редкие поселения заставили народы Сибири и Севера создавать удобный и тёплый быт, который подходит для жизни в суровых условиях.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быт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якутов, бурят, ханты, манси, ненцев и эвенков важны оленеводство, рыболовство, охота, скотоводство и сезонные перемещения. Эти занятия помогают использовать природные ресурсы бережно и разумно.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одежды и жилья используют мех, шкуры, дерево, войлок и утеплённые ткани. Такие материалы защищают от мороза, ветра и снега, сохраняя тепло и подвижность.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одежда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культуре народов Севера особенно заметно уважение к окружающему миру. Природа здесь не только помогает жить, но и становится частью традиций, обрядов и мировоззрения.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 природе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народов России и культурное многообразие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карта страны особенно заметна на региональном уровне: она связана с историей, расселением народов и особенностями их культурных традиций.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религии сосуществуют в России, отражая её историческую и культурную многослойность; уважение к ним важно для согласия.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о религиозном составе и культурной географии России; без точных долей, 2020-е годы.
</a:t>
            </a:r>
            <a:endParaRPr lang="en-US" sz="122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992102"/>
            <a:ext cx="4791900" cy="103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занятия народов и связь с природой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климат, рельеф и природные ресурсы влияли на хозяйство и быт разных народов России.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занятия были тесно связаны с природой места проживания и помогали людям приспосабливаться к местным условиям.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 и этнографии народов России.
</a:t>
            </a:r>
            <a:endParaRPr lang="en-US" sz="13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обряды народов России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Масленица, Сабантуй, Ысыах и Наурыз соединяют трудовой календарь, песни, игры, костюмы и угощения, понятные каждому поколению.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Календарные праздники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рождения и свадьбы начинается передача традиций: в семье сохраняются приветствия, угощения, правила общения и первые знания о родном народе.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обряды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республиках и областях праздники приобретают местные черты: появляются особые танцы, обряды, блюда и народные состязания.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традиции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 школьные мероприятия помогают детям и подросткам видеть традиции не только в книге, но и в реальной жизни.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память сегодня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костюм и орнамент как культурные знаки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 подсказывает, где жил народ и чем занимался: у одних важны тёплые материалы, у других — удобство для земледелия, коневодства или кочевой жизни.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образ жизни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Вышивка, тесьма, пояса и головные уборы показывают вкус мастеров и уровень ремесла. По ним можно узнать, как народ украшал повседневную и праздничную одежду.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мастерства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Геометрические, растительные и солнечные узоры часто выражают пожелания добра, достатка и защиты. Орнамент передавался из поколения в поколение как важная часть памяти.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орнамента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деталь костюма может рассказать о традициях семьи, регионе и празднике. Поэтому национальная одежда — это не просто украшение, а культурный знак.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 деталях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народы России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ценности можно увидеть в пословицах, семейных обычаях и правилах поведения, которые передаются детям в разных регионах страны.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культур не отменяет общих основ: именно они помогают народам России жить рядом и сохранять взаимное уважение.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на основе общих культурных ценностей, отражённых в фольклоре и семейных традициях народов России.
</a:t>
            </a:r>
            <a:endParaRPr lang="en-US" sz="11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5933" y="1294104"/>
            <a:ext cx="5625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0742" y="1294104"/>
            <a:ext cx="562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548" y="3084118"/>
            <a:ext cx="5625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сохранения культурного наследия
</a:t>
            </a:r>
            <a:endParaRPr lang="en-US" sz="2909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родной язык редко звучит дома и в школе, он быстро слабеет. Вместе с ним уходят сказки, песни, местные названия и память о предках.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языков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молодёжь уезжает учиться и работать в крупные центры, привычный уклад меняется. Далеко от родных мест труднее сохранять повседневные обычаи и диалект.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 города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уроков, кружков и разговоров о культуре дети хуже узнают историю своего народа. Тогда традиции становятся менее заметными и постепенно забываются.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изучения в школе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этнографические центры, фольклорные коллективы и учебные программы помогают сохранять ремёсла, песни и обряды, делая их частью современной жизни.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наследия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Межнациональное согласие: путь к мирной жизни
</a:t>
            </a:r>
            <a:endParaRPr lang="en-US" sz="2644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знание, уважение и совместные дела помогают народам России жить в согласии.
</a:t>
            </a:r>
            <a:endParaRPr lang="en-US" sz="15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России как пространство встречи культур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Москва: город многих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столице рядом живут люди разных национальностей, и это видно в школах, музеях, праздниках и городских фестивалях. Здесь легко встретить национальные культурные центры, где сохраняют язык, музыку и семейные обычаи.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 и Петербург: современная встреча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 Сибири и Северо-Запада объединяют людей из многих регионов страны. На улицах, в домах культуры и на городских праздниках традиции народов России становятся частью современной повседневной жизни.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и Екатеринбург: диалог соседей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городах особенно заметно соседство культур, потому что здесь давно переплелись традиции разных народов. Фестивали кухни, народные коллективы и выставки помогают жителям узнавать друг друга лучше и уважать различия.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048352"/>
            <a:ext cx="4791900" cy="103589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культурного наследия народов России
</a:t>
            </a:r>
            <a:endParaRPr lang="en-US" sz="2709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наследие народов проявляется в праздниках, кухне и ремёслах.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заметно в повседневной жизни: в еде, праздниках, одежде и ремёслах, которые передаются из поколения в поколение.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культурных традициях народов России.
</a:t>
            </a:r>
            <a:endParaRPr lang="en-US" sz="13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сильна своим многообразием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России различаются языками, верованиями и традициями, но вместе создают единое историческое пространство. Сохранение культур и взаимное уважение делают страну сильнее и богаче.
</a:t>
            </a:r>
            <a:endParaRPr lang="en-US" sz="15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2026-06-02T17:18:33Z</dcterms:created>
  <dcterms:modified xsi:type="dcterms:W3CDTF">2026-06-02T17:18:33Z</dcterms:modified>
</cp:coreProperties>
</file>