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года: как Россия защитила свою землю
</a:t>
            </a:r>
            <a:endParaRPr lang="en-US" sz="3442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где народ и армия вместе защитили родную землю.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война 1812 года стала Отечественной
</a:t>
            </a:r>
            <a:endParaRPr lang="en-US" sz="227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1812 года на Россию двинулась армия Наполеона. Страну защищали не только солдаты: рядом встали крестьяне, ополченцы, дворяне, купцы, женщины и дети. Поэтому эта война стала по-настоящему общей — за дома, свободу и будущее.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вошли в Россию вместе с Наполеоном в составе его армии.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численности армии Наполеона в походе 1812 года
</a:t>
            </a:r>
            <a:endParaRPr lang="en-US" sz="137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большое войско заставило русскую армию действовать осторожно и беречь силы, а не спешить в лобовую атаку.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 тысяч
</a:t>
            </a:r>
            <a:endParaRPr lang="en-US" sz="3554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Пыльная дорога и усталые солдаты
</a:t>
            </a:r>
            <a:pPr algn="l" indent="0" marL="0">
              <a:lnSpc>
                <a:spcPct val="90000"/>
              </a:lnSpc>
              <a:buNone/>
            </a:pPr>
            <a:r>
              <a:rPr lang="en-US" sz="4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через Неман французская армия всё дальше уходила вглубь России. Дорога была длинной и тяжёлой: пыль поднималась столбом, люди уставали, лошади слабели, а еды и отдыха становилось всё меньше. Путь обещал лёгкую победу, но быстро превратился в испытание.
</a:t>
            </a:r>
            <a:endParaRPr lang="en-US" sz="1285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отходят и сохраняют силы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армия не спешила навстречу сильному противнику. Она отступала, чтобы не попасть в ловушку и не потерять боеспособность раньше времени. Для Наполеона это было неприятным сюрпризом: он шёл вперёд, а решающего успеха всё не было.
</a:t>
            </a:r>
            <a:endParaRPr lang="en-US" sz="1252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французов к России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Кутузов — главнокомандующий русской армии
</a:t>
            </a:r>
            <a:endParaRPr lang="en-US" sz="188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был опытным полководцем и хорошо понимал: важно не только сражаться, но и беречь солдат. Он выбирал осторожные решения, чтобы армия оставалась сильной и готовой к новым боям.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думал не одним днём. Если нужно было отступить, Кутузов делал это ради будущей победы. Такой подход помог русской армии не потерять главное — свою силу и порядок.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умел поддерживать людей и вызывать доверие. Солдаты видели, что командующий заботится о них, а не бросает в опасность без нужды. Это укрепляло веру в победу.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развивались события войны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шаг за шагом рушились планы Наполеона в России.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 Бородино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и французские войска сошлись у села Бородино. Обе стороны готовились к очень тяжёлому бою, где решалась судьба дальнейшей кампании.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сентября 1812 года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оказалось кровопролитным и долгим. Потери были огромными, но русская армия не была сломлена и сохранила способность продолжать борьбу.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битвы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 стало символом мужества и стойкости. Русские не отступили духом, а Наполеон не получил лёгкой победы, на которую рассчитывал.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— мудрый главнокомандующий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Кутузов направлял армию спокойно и уверенно. Он понимал, что в такой битве важны не только удары, но и сохранение сил для будущих решений.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Багратион и солдаты — защитники поля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Пётр Багратион и тысячи простых солдат сражались храбро и стойко. Их подвиг показал, что историю делают не только знаменитые имена, но и обычные воины.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и Багратион на Бородинском поле
</a:t>
            </a:r>
            <a:endParaRPr lang="en-US" sz="2431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русские оставили Москву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Бородинского сражения Кутузов понял, что нельзя рисковать всей армией ради одного города. Москва была важной, но потеря главных сил была бы ещё опаснее.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сентября 1812 года русские войска покинули Москву. Это решение было трудным, но оно помогло сохранить армию, без которой нельзя было продолжать борьбу.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думал о будущем страны. Он выбрал не гордую спешку, а осторожность и терпение, чтобы потом вернуть инициативу и добиться победы.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французские войска вошли в Москву, они надеялись найти отдых, тепло и запасы. Вместо этого их встретили пустые улицы и тревожная тишина.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начались сильные пожары, и большая часть Москвы сгорела. Наполеон не получил того, на что рассчитывал, — удобного жилья и богатых припасов.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оказалась среди разрушений и нехватки еды. В таком городе нельзя было ни хорошо отдохнуть, ни уверенно продолжать поход.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Москвы стал тяжёлым ударом для Наполеона. Его планы быстро таяли вместе с дымом над городом — совсем не праздничная картина.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Москвы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6532" y="1331550"/>
            <a:ext cx="2710886" cy="216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удар по обозу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старались не вступать в долгие бои. Они появлялись внезапно, били по обозам и быстро исчезали в лесу. Французские солдаты теряли еду, оружие и спокойствие, а их поход становился всё труднее.
</a:t>
            </a:r>
            <a:endParaRPr lang="en-US" sz="901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Василиса Кожина и сельские отряды
</a:t>
            </a:r>
            <a:pPr algn="l" indent="0" marL="0">
              <a:lnSpc>
                <a:spcPct val="9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деревнях против захватчиков поднимались не только мужчины. Василиса Кожина собрала крестьян, которые знали местные дороги лучше любого проводника. Они действовали смело и помогали мешать врагу шагать дальше.
</a:t>
            </a:r>
            <a:endParaRPr lang="en-US" sz="8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Давыдов и смелые рейды
</a:t>
            </a:r>
            <a:pPr algn="l" indent="0" marL="0">
              <a:lnSpc>
                <a:spcPct val="90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Дениса Давыдова нападали на небольшие группы французов, освобождали пленных и разрушали планы противника. Такие действия были очень быстрыми и меткими. Из-за них враг всё чаще жил в тревоге и спешке.
</a:t>
            </a:r>
            <a:endParaRPr lang="en-US" sz="873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партизаны тревожили врага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97030"/>
            <a:ext cx="481766" cy="3854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помогали простые люди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Собирали продукты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купцы передавали армии хлеб, овёс и другие запасы. Без этой помощи солдатам было бы труднее идти вперёд и выдерживать долгие походы.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Заботились о раненых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монахи и жители городов помогали лечить раненых, приносили чистую воду и перевязки. Их доброта спасала жизни и поддерживала боевой дух.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Передавали вести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 взрослые сообщали важные новости, предупреждали об опасности и помогали ополченцам. Иногда одно короткое сообщение спасало целый отряд от беды.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Берегли свои дома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прятали запасы, укрывали имущество и не отдавали врагу ни зерна, ни фуража. Так каждый защищал Родину по-своему, но очень важно.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французской армии к отступлению
</a:t>
            </a:r>
            <a:endParaRPr lang="en-US" sz="2579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1812 года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понял, что быстрой победы не будет. Французская армия стала отходить, но дорога назад оказалась такой же тяжёлой, как и путь вперёд.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сил и припасов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страдали от голода, холода и усталости. Лошадей становилось меньше, а без них трудно было везти пушки, повозки и еду.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Преследование русской армии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шли следом и не давали противнику спокойно уйти. Отступление превращалось в тяжёлое испытание, где каждый день приносил новые потери.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армия Наполеона потерпела неудачу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трудное событие за другим ослабляло французскую армию в России.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Березину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1812 года французская армия подошла к Березине в тяжёлом положении. Нужно было быстро переправиться через реку, пока русские войска не окружили отступающих.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переправы люди и повозки смешались, а многие солдаты погибли или попали в плен. Потери стали ещё больше, и отступление окончательно потеряло порядок.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Березины армии Наполеона уже было трудно сохранить силы и строй. Этот эпизод запомнился как один из самых тяжёлых моментов всего похода.
</a:t>
            </a:r>
            <a:endParaRPr lang="en-US" sz="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1812 году показала: когда армия и народ держатся вместе, страну можно защитить. Россия сохранила свою свободу и не позволила врагу диктовать ей условия.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Кутузова помнят как мудрого главнокомандующего, который берег солдат и думал о будущем армии. Подвиг защитников Отечества стал примером мужества для следующих поколений.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победы России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6608" y="1410754"/>
            <a:ext cx="316125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помним героев 1812 года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хранятся оружие, письма, карты и другие вещи эпохи 1812 года. Они помогают увидеть войну не только в учебнике, но и почти своими глазами.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Бородинском поле и в других местах стоят памятники участникам войны. Они напоминают, что за победой стояли живые люди, смелые и очень разные.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картины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художники рассказали о Бородине, Кутузове и партизанах в книгах и картинах. Благодаря им история остаётся яркой и понятной даже детям.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героев можно встретить в названиях улиц, площадей и мемориалов. Так память о войне живёт рядом с нами и не даёт забыть защитников Родины.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Отечественная война 1812 года
</a:t>
            </a:r>
            <a:endParaRPr lang="en-US" sz="248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учит смелости и терпению. Победа не пришла сразу, но люди не сдавались и продолжали защищать свою землю даже в очень трудные дни.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как важны помощь и доверие. Армия, командиры и обычные люди поддерживали друг друга, и вместе становились сильнее любого врага.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напоминает: даже маленькое дело может быть очень нужным. Кто-то лечил раненых, кто-то передавал вести, а кто-то просто не терял надежды.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9238" y="1271682"/>
            <a:ext cx="15972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июня 1812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391817" y="2175923"/>
            <a:ext cx="15972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Наполеона перешла реку Неман и начала вторжение в Россию. С этого дня страна оказалась перед большой и опасной угрозой.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311746" y="1271682"/>
            <a:ext cx="15972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сентября 1812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311746" y="2175923"/>
            <a:ext cx="1597145" cy="1976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Бородинское сражение. Оно стало самым тяжёлым боем кампании и показало стойкость русской армии.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22992" y="1271682"/>
            <a:ext cx="15972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сентября 1812
</a:t>
            </a:r>
            <a:endParaRPr lang="en-US" sz="1479" dirty="0"/>
          </a:p>
        </p:txBody>
      </p:sp>
      <p:sp>
        <p:nvSpPr>
          <p:cNvPr id="12" name="Text 5"/>
          <p:cNvSpPr txBox="1"/>
          <p:nvPr/>
        </p:nvSpPr>
        <p:spPr>
          <a:xfrm>
            <a:off x="4222992" y="2175923"/>
            <a:ext cx="1597145" cy="1976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оставили Москву, чтобы сохранить армию. Это решение было трудным, но оно помогло подготовить будущую победу.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49228" y="1271682"/>
            <a:ext cx="15972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1812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6149228" y="2175923"/>
            <a:ext cx="1597145" cy="1976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переправлялась через Березину и несла большие потери. После этого отступление превратилось почти в бегство.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394550" y="397625"/>
            <a:ext cx="66255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 события
</a:t>
            </a:r>
            <a:endParaRPr lang="en-US" sz="2800" dirty="0"/>
          </a:p>
        </p:txBody>
      </p:sp>
      <p:sp>
        <p:nvSpPr>
          <p:cNvPr id="16" name="Text 9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Россия защитила свою землю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показала силу единства, мужества и любви к Родине. Армия, народ и командиры вместе отстояли Россию и не дали врагу победить.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2026-05-21T09:28:50Z</dcterms:created>
  <dcterms:modified xsi:type="dcterms:W3CDTF">2026-05-21T09:28:50Z</dcterms:modified>
</cp:coreProperties>
</file>