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искусства и религии у древних людей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древний человек начал творить символы, обряды и верить в невидимое?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начали рисовать и верить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люди жили в мире, где от природы зависели охота, огонь и жизнь. Гром, болезнь и смерть казались загадками, а археологические находки помогают понять их ответы на эти вопросы.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у человека разумного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позволила людям точно передавать опыт, договариваться и объяснять события. Благодаря словам знания уже не терялись сразу, а переходили от старших к младшим в племени.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стал представлять невидимое, помнить важные случаи и думать о будущем. Это помогло связывать события, искать причины и создавать истории, которые объединяли группу.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вместо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стало восприниматься как знак животного, силы или идеи. Так рисунок, украшение или особое действие могли иметь смысл, понятный всем членам общины.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символы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начали мыслить символами, появились рисунки в пещерах, украшения, мифы и обряды. Эти формы уже не только помогали выживать, но и выражали представления о 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Пещерная живопись — древнейшее искусство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Шове: животные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пещере Шове во Франции сохранились выразительные изображения животных, созданные десятки тысяч лет назад. Линии передают движение и силу, а тёмные участки стен превращены в настоящие картины.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Альтамира: росписи под сводом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пещере Альтамира в Испании художники древности использовали неровности потолка, чтобы сделать фигуры объёмными. Особенно известны изображения бизонов, которые словно оживают в свете факела.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Капова пещера: следы на Урале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Урале, в Каповой пещере, найдены древние росписи, доказывающие, что искусство было распространено не только в Западной Европе. Для изображения использовали охру, уголь и природные краски.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древние люди создавали изображения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 охоте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могли помогать запоминать повадки животных, маршруты и места, где чаще удавалась охота. Это было своего рода наглядной памятью для всей группы.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облегчали обучение молодых охотников и сохраняли важный опыт племени. По ним можно было объяснять, какие животные опасны, а какие особенно ценны.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выживанием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 стенах появлялись животные, от которых зависела пища и жизнь людей. Повторяющиеся образы показывают, насколько важной была тема добычи и успеха.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исследователи считают, что часть рисунков была связана не только с охотой, но и с обрядами. Изображение могло восприниматься как способ повлиять на удачу.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появились первые следы символической культуры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находки показывают не один момент, а постепенное усложнение жизни: от украшений к рисункам, а затем к фигуркам и обрядам.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период, тем сложнее символические формы: культура развивалась постепенно, а не возникла сразу.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археологических датировок памятников каменного века; по материалам находок символической культуры и палеолитического искусства.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возникли первые религиозные представления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происходили гром, засуха, болезнь или смерть, люди старались понять причину не только глазами, но и через веру в невидимые силы.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Духи и предки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обществах возникло представление о духах природы и особой связи с предками. Считалось, что они могут помогать или, наоборот, влиять на события.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представления поддерживали человека в трудные моменты, когда от него мало что зависело. Вера помогала чувствовать, что мир не совсем непредсказуем.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для 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верования объединяли людей, потому что объясняли опасности одинаково для всех. Общая вера делала племя более сплочённым и уверенным.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страха и надежды возникал обряд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повторяемые действия становились частью религиозной традиции племени.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Погребения и вера в жизнь после смерти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рядом с умершим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захоронениях часто находят орудия, словно они были нужны человеку и после смерти. Это показывает особое отношение к покойному и его роли в мире живых.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охра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красная охра встречаются во многих древних могилах. Такие находки говорят о заботе о теле и о желании придать погребению особый смысл.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уважение к 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организация погребения требует времени и усилий всей группы. Значит, смерть воспринималась не как обычное событие, а как важный переход.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археологи видят признаки веры в существование после смерти. Поэтому погребения считаются одним из самых убедительных доказательств ранних верований.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искусство и религиозный обряд похожи и чем отличаются
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искусство и религия опирались на общие символы, но выполняли разные задачи.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сферы объединяли людей и использовали символы, но искусство выражало образы, а религия объясняла и «упорядочивала» мир.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археологии и истории первобытной культуры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71695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9783" y="2961012"/>
            <a:ext cx="260662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Шаманы и люди, которые связывали миры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 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Шаманы часто сопровождали действия пением, хлопками и ударами в бубен. Ритм помогал создать особое настроение и убеждал участников обряда, что обычный порядок мира временно меняется.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и 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и необычная одежда делали шамана заметным и отличали его от остальных. Считалось, что через такой образ он может вступать в контакт с духами и говорить от имени общины.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шаманам обращались не только ради обряда, но и за поддержкой в болезни, страхе или неудаче. Их считали людьми, которые умеют найти причину беды и помочь словом, действием и верой.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у 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шаманские действия проходили у костра или в особом месте, где собиралось племя. Там вера, рассказы, танец и зрелище соединялись в одно событие, важное для всей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женщин и образ плодородия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статуэтки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фигурки обычно небольшие и удобные для переноски. Их находят в разных местах Европы и Азии, что показывает широкое распространение общего символа в позднем каменном веке.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черты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статуэток подчёркнуты грудь, живот и бёдра. Исследователи считают, что это было важно не для красоты, а для идеи материнства, рождения детей и продолжения жизни.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находок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«палеолитических Венер» относится примерно к 25–20 тысячам лет назад. Это очень древние предметы, созданные задолго до появления государств и письменности.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а не портрет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обычно не рассматривают их как изображение конкретной женщины. Скорее всего, фигурки выражали представления о плодородии, достатке, защите и надежде на благополучие племени.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первобытное искусство и религию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вера часто появлялись рядом: в рисунках, танцах, обрядах и рассказах. Это были способы сохранить опыт группы и придать событиям понятный смысл.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главную роль играли символы и совместные действия: именно они связывали творчество, обряд и ранние представления о мире.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археологическим данным о первобытной культуре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437" y="3001300"/>
            <a:ext cx="35167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зависели от света и тепла, поэтому солнце могло казаться могучей силой. Смена сезонов влияла на охоту, собирательство и само выживание, вызывая почтение и страх.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 огонь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Гром, молния и пожары выглядели как действия невидимых сил. Чтобы не быть беззащитными, люди старались объяснить такие явления и найти способ повлиять на них через обряд.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засуха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дождь и источники были жизненно важны, а засуха могла стать бедствием. Поэтому вода часто воспринималась как особая, почти священная сила, от которой зависит жизнь племени.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животных определяли, будет ли удачной охота. Неудивительно, что звери становились героями рисунков и мифов: люди внимательно следили за ними и связывали с ними надежды на пищу.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источник вопросов и веры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находки, которые рассказывают о древней культуре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находки помогают увидеть, как рано у людей появились изображения, украшения и обряды, связанные с верой и памятью.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находок показывают, что символическая культура развивалась постепенно: от украшений и рисунков к сложным погребальным обычаям.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материалы эпохи каменного века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 — первые рассказы о мире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начал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рассказывали, откуда взялись люди, животные, огонь, Солнце и смерть. Такие истории помогали древним людям отвечать на важные вопросы, когда обычных объяснений ещё не было.
</a:t>
            </a:r>
            <a:endParaRPr lang="en-US" sz="101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 духи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мифах действовали боги, духи и необычные герои. Через их поступки люди представляли себе мир как место, где всё связано: природа, судьба, опасность и надежда.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передача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не записывали, а рассказывали вслух у костра, в семье или во время обряда. Поэтому они могли изменяться, но при этом сохраняли главные идеи и память народа.
</a:t>
            </a:r>
            <a:endParaRPr lang="en-US" sz="1131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верований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древних людей миф был не просто сказкой. Он объяснял мир и одновременно поддерживал веру, традиции и правила поведения, которым следовала вся община.
</a:t>
            </a:r>
            <a:endParaRPr lang="en-US" sz="1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обычая к традиции, обряду и искусству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повторяемое действие постепенно получает смысл и становится частью культуры.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искусство и религия развивались вместе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рисунки, и обряды использовали знаки, которые что-то означали для группы. Один и тот же образ мог быть и украшением, и частью веры, и способом передать важную мысль.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собирались вместе, пели, танцевали, изображали животных или совершали обряд. Такое участие укрепляло чувство общности и делало событие значимым для всего племени.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религиозный обряд отвечали на страх, радость, ожидание удачи и память об умерших. Поэтому они были близки по настроению и по роли в жизни людей.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нет разделения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первобытном обществе не существовало чёткой границы между красивым изображением, магическим действием и верой. Всё это образовывало единый мир символов и 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от древней символической культуры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музеях хранятся каменные фигурки, украшения, краски и орудия, связанные с древними обрядами. Они позволяют увидеть, как давно люди начали создавать символы и особые формы поведения.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рисунки, захоронения и предметы с узорами рассказывают о жизни без письменности. По таким находкам учёные восстанавливают представления о вере, памяти и искусстве древних людей.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народов сохранились старые мифы о происхождении мира, богов и людей. Даже изменяясь со временем, они передают очень древние представления о природе и человеке.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ранних форм выросли живопись, музыка, литература и религиозные традиции. Поэтому символическая культура каменного века стала важной частью всей истории человечества.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религия — первые шаги к культуре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создали искусство и верования, потому что хотели понять мир, защититься от страха и сохранить память. Эти открытия стали началом человеческой культуры.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2026-06-02T04:14:19Z</dcterms:created>
  <dcterms:modified xsi:type="dcterms:W3CDTF">2026-06-02T04:14:19Z</dcterms:modified>
</cp:coreProperties>
</file>