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90800" y="1673251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Максима Горького: пьеса о человеке, правде и надежде
</a:t>
            </a:r>
            <a:endParaRPr lang="en-US" sz="2342" dirty="0"/>
          </a:p>
        </p:txBody>
      </p:sp>
      <p:sp>
        <p:nvSpPr>
          <p:cNvPr id="6" name="Text 1"/>
          <p:cNvSpPr txBox="1"/>
          <p:nvPr/>
        </p:nvSpPr>
        <p:spPr>
          <a:xfrm>
            <a:off x="1990800" y="26804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ночлежки, где спор о правде становится испытанием достоинства.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2020925" y="4686500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стала событием эпохи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Написанная на фоне социальных кризисов начала XX века, пьеса соединяет реализм с философским вопросом о человеке. Премьера в МХТ в 1902 году сделала её одной из главных театральных сенсаций сезона.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строится на смене реплик, споров и монологов. Через столкновение голосов Горький постепенно раскрывает характеры и главную идею произведения.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почти не выходит за пределы ночлежки Костылёва. Замкнутое пространство усиливает ощущение тесноты, унижения и отсутствия выхода.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сочетает признаки социальной и философской драмы: бытовая среда здесь не фон, а источник нравственного и мировоззренческого конфликта.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композиция и пространство действия
</a:t>
            </a:r>
            <a:endParaRPr lang="en-US" sz="24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ночлежки как срез общества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Комната, где собрались сломанные судьбы
</a:t>
            </a:r>
            <a:pPr algn="l" indent="0" marL="0">
              <a:lnSpc>
                <a:spcPct val="115000"/>
              </a:lnSpc>
              <a:buNone/>
            </a:pPr>
            <a:r>
              <a:rPr lang="en-US" sz="1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тесной ночлежке рядом оказываются бывшие рабочие, нищие, актёр, вор, торговец и люди с утраченным прошлым. Их соседство показывает не случайный набор жильцов, а целую картину общественного распада и потерянных надежд.
</a:t>
            </a:r>
            <a:endParaRPr lang="en-US" sz="1505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Полумрак как 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нары, грязь, тусклый свет и нехватка личного пространства создают ощущение существования на пределе. В таком интерьере особенно заметно, как бедность лишает людей не только комфорта, но и чувства собственного достоинства.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916974"/>
            <a:ext cx="4646100" cy="14826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 том, как каждый герой участвует в споре о человеке и правде.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М. Горького «На дне» (1902)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роль в конфликте
</a:t>
            </a:r>
            <a:endParaRPr lang="en-US" sz="2573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образуют не просто набор характеров, а систему взглядов: от утешения и надежды до цинизма и духовного распада.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 убеждён, что человеку в тяжёлую минуту необходима поддержка. Для него сострадание важнее беспощадного разоблачения, если оно помогает не сломаться окончательно.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Сатин, напротив, защищает правду и внутреннюю свободу личности. Его речь утверждает ценность человека не как жертвы, а как мыслящего и достойного существа.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между ними не сводится к отвлечённой философии. Он касается практического вопроса: что помогает выжить в мире унижения, не утратив себя.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не даёт простого ответа. В пьесе сострадание необходимо, но и самообман не спасает; человеческое достоинство требует одновременно силы и честности.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конфликт: правда, ложь и милосердие
</a:t>
            </a:r>
            <a:endParaRPr lang="en-US" sz="22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в пьесе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смысловых поворотов в драме Горького.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4527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 говорит спокойно и просто, не споря ради победы. Он старается подобрать такие слова, которые поддержат человека в момент слабости и не дадут ему окончательно отчаяться.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1650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отношение к Анне, Актёру и Пеплу основано на вере в силу утешения. Для Луки надежда — не обман, а временная опора, помогающая пережить трудную реальность.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487725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мягкости его позиция неоднозначна. Она вызывает сочувствие, но одновременно заставляет задуматься, достаточно ли слов, если жизнь остаётся прежне жестокой.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Лука: сострадание как философия
</a:t>
            </a:r>
            <a:endParaRPr lang="en-US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028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 становится главным голосом идеи о ценности личности. В его словах человек представлен не как жалкое существо, а как мера свободы и внутренней силы.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70254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Сатин: пафос человеческого достоинства
</a:t>
            </a:r>
            <a:endParaRPr lang="en-US" sz="2641" dirty="0"/>
          </a:p>
        </p:txBody>
      </p:sp>
      <p:sp>
        <p:nvSpPr>
          <p:cNvPr id="9" name="Text 3"/>
          <p:cNvSpPr txBox="1"/>
          <p:nvPr/>
        </p:nvSpPr>
        <p:spPr>
          <a:xfrm>
            <a:off x="25119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реплики запоминаются афористичностью и резкостью. Они звучат как вызов миру, где унижение стало привычным состоянием, а уважение к личности почти утрачено.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210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эта позиция рождается поздно — уже после разрушенных надежд и тяжёлого опыта ночлежки. Поэтому она звучит не спокойно, а трагически напряжённо.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6930150" y="2610075"/>
            <a:ext cx="19110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 не утешает, а требует видеть в человеке высшую ценность. Его речь превращает спор пьесы в размышление о достоинстве, которое нельзя отменить обстоятельствами.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М. Горького «На дне» (1902), анализ позиций персонажей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и безысходность у героев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только настроение персонажей, но и разные способы реакции на унижение: мечта, самоутешение, скепсис и принципиальная речь.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в пьесе есть, но она неустойчива: у большинства героев её подрывают бедность, зависимость и внутренний надлом.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предметов и деталей быта
</a:t>
            </a:r>
            <a:endParaRPr lang="en-US" sz="1863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Тесная ночлежка, грязь, тусклый свет и грубая мебель создают ощущение пространства, где жизнь почти остановилась. Предметы здесь не просто фон, а знак унижения и крайней бедности.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Потрёпанная одежда, полумрак и беспорядок подчёркивают духовное истощение героев. Бытовые детали у Горького превращаются в символы замкнутого мира, из которого почти невозможно выбраться.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Анна, Актёр и Пепел: три линии надежды
</a:t>
            </a:r>
            <a:endParaRPr lang="en-US" sz="2707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исцеление и возвращение к жизни быстро рушится: он теряет опору, память и способность действовать.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Пепел
</a:t>
            </a:r>
            <a:pPr algn="l" indent="0" marL="0">
              <a:lnSpc>
                <a:spcPct val="115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о новой жизни с Наташей сталкивается с привычной средой ночлежки и его собственной внутренней неустойчивостью.
</a:t>
            </a:r>
            <a:endParaRPr lang="en-US" sz="1019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Смирение и усталость приводят её к тихому принятию смерти; надежда уходит вместе с последними силами.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2099934"/>
            <a:ext cx="4646100" cy="1079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герои по-разному отвечают на вопрос о том, что помогает человеку удержаться в тяжёлой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М. Горького «На дне» (1902), реплики и авторские смыслы героев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ответа на вопрос о человеке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нет единственного ответа: каждый взгляд отражает часть правды, но ни один не решает проблему окончательно.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493250" y="1204700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показывает не только бедность, но и унизительный порядок жизни, где человек зависит от хозяев, случайных заработков и чужой милости, почти не имея защиты.
</a:t>
            </a:r>
            <a:endParaRPr lang="en-US" sz="1168" dirty="0"/>
          </a:p>
        </p:txBody>
      </p:sp>
      <p:sp>
        <p:nvSpPr>
          <p:cNvPr id="8" name="Text 2"/>
          <p:cNvSpPr txBox="1"/>
          <p:nvPr/>
        </p:nvSpPr>
        <p:spPr>
          <a:xfrm>
            <a:off x="280350" y="270000"/>
            <a:ext cx="68355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критика в пьесе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1493250" y="29364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внимание уделено положению женщин, разрушению труда и привычке спасаться пьянством. Эти детали раскрывают не частные судьбы, а системное неблагополучие общества.
</a:t>
            </a:r>
            <a:endParaRPr lang="en-US" sz="1168" dirty="0"/>
          </a:p>
        </p:txBody>
      </p:sp>
      <p:sp>
        <p:nvSpPr>
          <p:cNvPr id="10" name="Text 4"/>
          <p:cNvSpPr txBox="1"/>
          <p:nvPr/>
        </p:nvSpPr>
        <p:spPr>
          <a:xfrm>
            <a:off x="5930400" y="2070575"/>
            <a:ext cx="29436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становится уменьшенной моделью мира, в котором личность вытесняется на периферию, а надежда на достойное будущее оказывается почти недостижимой.
</a:t>
            </a:r>
            <a:endParaRPr lang="en-US" sz="11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гибели надежд героев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социальные условия постепенно разрушают внутреннюю опору персонажей.
</a:t>
            </a:r>
            <a:endParaRPr lang="en-US" sz="99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МХТ и сценическая судьба
</a:t>
            </a:r>
            <a:endParaRPr lang="en-US" sz="18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в Московском Художественном театре в 1902 году сделала пьесу крупным театральным событием и закрепила за ней репутацию одного из главных произведений Горького.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сценография и психологически точная игра актёров усилили впечатление подлинности. Сцена показала не только бедность, но и внутреннее напряжение каждого персонажа.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реплик и сюжетных линий в пьесе М. Горького «На дне» (1902)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героев в центральном споре
</a:t>
            </a:r>
            <a:endParaRPr lang="en-US" sz="2781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условно показывает не факты сюжета, а изменение внутренней интонации героев по ходу пьесы.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герой ждёт спасения, тем болезненнее его столкновение с реальностью; скепсис же почти не меняется.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08450" y="1500373"/>
            <a:ext cx="726600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850" y="1524793"/>
            <a:ext cx="847200" cy="677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пьеса остаётся современной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напоминает, что материальная нужда влияет не только на быт, но и на выбор, самооценку и отношения между людьми.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 заставляет задуматься, достаточно ли доброго слова, если оно не меняет самой ситуации, в которой оказался человек.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Достоинство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правде и милосердии остаётся актуальным, потому что каждому поколению приходится искать границу между сочувствием и честностью.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паузы, недоговорённость и смена интонаций создают напряжение, а также помогают показать психологическую усталость, раздражение и надежду героев.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монологи возникают на фоне бытовых разговоров, поэтому спор о человеке звучит особенно остро и неотделимо от повседневной жизни ночлежки.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у Горького резко индивидуализирована: короткие фразы, просторечные обороты и обрывки реплик точно передают социальное положение и характер каждого героя.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художественная манера Горького
</a:t>
            </a:r>
            <a:endParaRPr lang="en-US" sz="27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Финал, который не закрывает вопрос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заставляет увидеть, как утешение, правда и человеческое достоинство вступают в трудный спор. Горький не даёт простого ответа, но заставляет задуматься о цене сострадания.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2026-05-23T13:31:32Z</dcterms:created>
  <dcterms:modified xsi:type="dcterms:W3CDTF">2026-05-23T13:31:32Z</dcterms:modified>
</cp:coreProperties>
</file>