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Транснационализация и глобализация мировой экономики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Транснационализация и глобализация влияют на экономику, общество и устойчивое развитие по 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современные тенденции глобальной экономики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Транснационализация охватывает деятельность компаний за рубежом, глобализация усиливает интеграцию мирового хозяйства, ускоряемую технологиями и торговыми реформами с 1970-х годов.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корпорации: понятие и примеры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ТНК?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– крупные предприятия, действующие сразу в нескольких странах. Они управляют капиталом, технологиями и имеют филиалы в разных частях мира.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ТНК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ТНК характерна масштабность продукции, диверсификация управления и способность быстро перемещать ресурсы между странами для оптимизации бизнеса.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международные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Nestlé, Toyota, Samsung, Apple и Siemens – примеры различных по происхождению ТНК, имеющих значительное влияние на мировой рынок.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производственные цепочки позволяют оптимизировать процессы и снизить издержки за счёт разделения этапов производства.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транснационализации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Глобализированная логистика поддерживает эффективную доставку и запас сырья, снижая время реакции на изменения спроса.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присутствие дочерних компаний в более чем 70 странах обеспечивает универсальный охват рынков и гибкость управления.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персонала и инвестиций плюс сложное распределение прибыли повышают эффективность и минимизируют налоговые обязательства.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в глобальной экономике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охватывают инвестиции в производство, сбыт и исследования по всему миру, стимулируя конкуренцию между странами за капиталы.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страны-экспортёры ПИИ укрепляют свои позиции, увеличивая влияние ТНК в глобальной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внешней торговли благодаря свободному движению товаров и услуг между странами снижает барьеры и расширяет возможности рынка.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международных транспортных и коммуникационных систем способствует быстрому обмену информацией и ускоряет экономические процессы.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организации, такие как ВТО и МВФ, устанавливают правила, которые упрощают сотрудничество и поддерживают стабильность экономики.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глобализации экономики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производственные цепочки: пример Apple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процесс включает поставку комплектующих из 30 стран и сборку в Китае, что повышает эффективность и снижает издержки.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оптимизирует ресурсы, но повышает уязвимость к сбоям в логистике и политическим изменениям, затрагивающим цепочку поставок.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производства в страны с низкой стоимостью труда снижает себестоимость продукции и улучшает конкурентоспособность на глобальном рынке.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Аутсорсинг и оффшоринг: социально-экономические эффекты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Страны-отправители теряют рабочие места, что усиливает социальные трудности и порождает новые вызовы для рынка труда.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иная структура мировой занятости с ростом значимости развивающихся экономик в глобальном производстве.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 ведущим экономическим регионам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ВВП основных регионов мира показывают концентрацию экономической мощности и влияние на глобальные процессы.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регионов составляют две трети мирового ВВП и доминируют в глобальной экономической динамике.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2022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конкуренция снижает цены и повышает качество продукции, делая товары более доступными для потребителей по всему миру.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конкуренция и развитие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активизируют инновации и инвестиции в научные исследования и разработки для сохранения конкурентных позиций.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получают доступ к новым технологиям, а циклы обновления продукции ускоряются, стимулируя экономический рост.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глобальных стандартов производства и управления способствует упрощению международной торговли и сотрудничества.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на развивающиеся страны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транснациональных корпораций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привлекают иностранные инвестиции через размещение производств ТНК. Это способствует созданию новых рабочих мест и переносу технологий, но усиливает зависимость от иностранных капиталов и решений корпораций.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Двойственный эффект на экономику и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зарубежных производств повышает конкурентоспособность и экспорт, но вызывает закрытие локальных предприятий. Такой дисбаланс влияет на социальную структуру и устойчивость национальной экономики.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примеры и их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крупных автопроизводителей в Мексике и Вьетнаме поддерживают занятость, однако контроль над деятельностью часто принадлежит иностранным инвесторам, что ограничивает экономическую независимость этих стран.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интеграции экономики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нагрузки на 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интеграция ведёт к усиленному использованию лесов, воды и полезных ископаемых. Это создаёт угрозу истощения природных ресурсов и требует продуманных мер по их сохранению.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загрязнений и международная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ТНК вызывает загрязнение воздуха и воды, увеличивает углеродный след. Для решения этих проблем необходима координация усилий на международном уровне и реализация глобальных экологических соглашений.
</a:t>
            </a:r>
            <a:endParaRPr lang="en-US" sz="11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транснациональных корпораций в мировой экономике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World Investment Report, 2021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три десятилетия роль ТНК усилилась более чем в два раза, подчёркивая динамичное влияние на глобальную экономику.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ТНК в мировой ВВП отражает их растущую власть и важность в формировании экономической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2743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цифровизации экономики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онлайн-платформы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международных торговых площадок, таких как Amazon и Alibaba, ускоряет обмен товарами и расширяет рынки сбыта.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логистики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позволяют эффективно управлять поставками и уменьшать затраты на транспортировку товаров между странами.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платежи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электронных платежей и блокчейн снижает транзакционные издержки и повышает безопасность финансовых операций.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платформ стимулирует удалённую работу и фриланс, улучшая доступ малого бизнеса к глобальным рынкам.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 разрыв в доходах между развитыми и развивающимися странами, что отражается ростом мирового коэффициента Джини с 0,37 до 0,41 за последние десятилетия.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неравенство в эпоху глобализации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 наблюдается неравномерное распределение выгод от глобальных процессов, где лучше всего оплачиваемая работа сосредоточена в крупных городах и инновационных секторах.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концентрируют прибыль в наиболее развитых регионах, что усиливает социальные и экономические контрасты между богатыми и бедными слоями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Высококвалифицированные специалисты мигрируют из стран с низким уровнем зарплат, что приводит к «утечке мозгов» и ослаблению потенциала развития в этих странах.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транснационализации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капиталов в офшоры уменьшает налоговые поступления, что ослабляет финансовую базу национальных правительств для социальных программ.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Низкоквалифицированные рабочие сталкиваются с ростом безработицы и нестабильностью из-за переноса производства в регионы с более дешёвой рабочей силой.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новые социальные движения, отстаивающие права работников и борющиеся с несправедливостью, связанной с глобальной корпоративной практикой.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на глобальном рынке труда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мобильность квалифицированных специалистов способствует росту профессий в ИТ и логистике, требующих постоянного обновления знаний и навыков.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конкуренции за вакансии ведёт к повышению требований к владению иностранными языками и осваиванию новых технологий, что становится ключевым фактором успеха.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для национальных экономик в условиях глобализации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2000-х: адаптация законодательства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начинают обновлять правовые нормы для регулирования деятельности транснациональных корпораций и защиты национальных экономических интересов.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усиление контроля за капиталом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меры противодействия оттоку капитала и внедряются налоговые реформы для повышения прозрачности финансовых потоков.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2020-й: цифровая и транспортная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инфраструктуру направлены на соответствие глобальным стандартам и поддержание конкурентоспособности на мировом рынке.
</a:t>
            </a:r>
            <a:endParaRPr lang="en-US" sz="935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сохранение суверенитета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выходит баланс между интеграцией в глобальную экономику и сохранением экономической самостоятельности страны.
</a:t>
            </a:r>
            <a:endParaRPr lang="en-US" sz="9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устойчивого развития в эпоху глобализации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защита и 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объединения усилий государств для сохранения природы. Парижское соглашение является примером совместных действий в борьбе с изменениями климата и снижении выбросов парниковых газов.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экономики и качественное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зависимости от экспорта сырья через развитие различных отраслей и повышение образовательного уровня населения способствует социально-экономической стабильности.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социального предпринимательства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бизнеса, ориентированного на решение общественных проблем, помогает создавать рабочие места и улучшать качество жизни, что отражается на равномерном распределении доходов.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вызовы и возможности глобализации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транснационализация меняют мировую экономику, создавая новые вызовы и возможности. Их успешное освоение зависит от баланса инноваций, устойчивого развития и социальной 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2026-05-11T06:28:45Z</dcterms:created>
  <dcterms:modified xsi:type="dcterms:W3CDTF">2026-05-11T06:28:45Z</dcterms:modified>
</cp:coreProperties>
</file>