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существительных в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назвать всё вокруг и сделать речь точной.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встречается почти в каждом тексте и предложении. Без существительных трудно назвать людей, вещи, явления и чувства, а значит — сложно грамотно читать, писать и разбирать предложения.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существительные в 5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606" y="3300975"/>
            <a:ext cx="169650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существительное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живые существа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тех, о ком можно сказать кто это: ученик, брат, кошка, птица. Такие слова помогают точно назвать участников событий и действующих лиц в предложении.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явления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части речи относятся названия предметов, природных явлений и событий: стол, дождь, праздник, ветер. Они отвечают на вопрос что? и делают описание мира более конкретным.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в речи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то, о чём говорится в предложении, и соединяет другие слова вокруг главной мысли. Благодаря ему речь становится понятной, связной и 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84182"/>
            <a:ext cx="4365000" cy="18422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«Имя существительное», 5 класс.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помогают определить форму слова, правильно изменить его и связать с другими словами в предложении.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остаются у слова в любой форме, а непостоянные меняются в речи. Это помогает правильно употреблять существительные.
</a:t>
            </a:r>
            <a:endParaRPr lang="en-US" sz="115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имени существительного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существительное работает в 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слово проходит путь от называния предмета к роли в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людей и животных: ученик, собака, птица, медведь. По ним легко задать вопрос кто? и понять, что речь идёт о живом существе.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 и явления: тетрадь, парта, снег, гроза. Они отвечают на вопрос что? и помогают отличать вещи от живых существ.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неживые названия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такие слова распределяются неравномерно: чаще всего мы называем предметы и людей, потому что именно они составляют основу описания событий.
</a:t>
            </a:r>
            <a:endParaRPr lang="en-US" sz="108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учебной темы «Имя существительное».
</a:t>
            </a:r>
            <a:endParaRPr lang="en-US" sz="1031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существительные охватывают почти все сферы жизни и помогают передавать основную информацию текста.
</a:t>
            </a:r>
            <a:endParaRPr lang="en-US" sz="123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существительных чаще всего встречаются в речи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 называют одного, особенного человека, город, реку или озеро. Они пишутся с большой буквы: Анна, Москва, Волга, Байкал.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существительные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обозначают общие названия предметов и лиц. К ним относятся слова девочка, город, река, озеро, которые пишутся со строчной буквы.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этими группами помогает не смешивать уникальные объекты с общими названиями. Это особенно важно в письменной речи, где большая буква сразу выделяет собственное имя.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конкретный объект, его нужно писать по правилу собственных имён. Если это общее название, употребляется обычная строчная буква.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нужен, чтобы правильно согласовывать существительное с прилагательными и глаголами в прошедшем времени: высокий дом, новая тетрадь, большое окно.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рода выделяют у существительных в русском языке: мужской, женский и средний.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норма современного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обозначать один предмет или несколько предметов: ученик — ученики, дерево — деревья, книга — книги. Это помогает точно передавать количество.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употребляются только в единственном или только во множественном числе: молоко, человечество, ножницы. По форме слова можно понять, сколько предметов названо.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падежных формах меняется не только окончание, но и связь слова с другими членами предложения.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 слове «книга»; составлено по материалам школьной грамматики русского языка.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определяет форму существительного и его роль в предложении; поэтому одно и то же слово может иметь разные окончания.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существительное по падежам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48330"/>
            <a:ext cx="4164900" cy="24866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падежные вопросы и примеры.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шесть падежей, их вопросы и короткие примеры употребления.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предлог помогают распознать падеж, а форма слова показывает его связь с другими словами в предложении.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существительных и их вопросы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 правилам школьной грамматики и подходит для простых предложений.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44" y="1191478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606" y="3242778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того, кто совершает действие или о ком говорится в предложении. В такой роли оно часто отвечает на вопрос кто? или что? и задаёт основную мысль высказывания.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обозначать предмет, на который направлено действие. Оно связано с глаголом и уточняет, что именно читали, решали, искали или брали.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предложениях существительное указывает место, время или направление действия. Тогда оно помогает точнее представить, где и когда происходит событие.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составном именном сказуемом существительное сообщает, кем или чем является предмет. Такая форма особенно часто встречается в предложениях с тире между подлежащим и сказуемым.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существительного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стиле существительные подбираются по цели текста: сообщить, объяснить, описать или убедить.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наблюдения по учебным текстам русского языка; данные условные, для наглядности.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речи влияет на выбор слов: образные названия чаще встречаются в художественном тексте, а точные — в научном.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разных стилях речи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Существительные называют предметы и явления без лишних пояснений. Благодаря им речь становится конкретной: слушатель сразу понимает, о чём идёт речь, и может представить нужную картину.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художественном тексте такие слова создают образы, а в учебном — помогают кратко и точно назвать объект. Одно удачное существительное часто передаёт смысл лучше длинного объяснения.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делают речь точной и образной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Ошибки возникают, когда путают род и согласование: слово какаду требует внимательного выбора формы прилагательного и не подчиняется обычным школьным шаблонам.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существительных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Часто ошибаются в падежных окончаниях и пропускают предлоги, поэтому полезно задавать вопрос от главного слова и проверять, какая форма нужна по смыслу.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Отдельно нужно следить за собственными именами: города, реки и фамилии пишутся с большой буквы, а их написание лучше уточнять по словарю.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особенно заметны слова, которые называют действующих лиц, школьные вещи и места событий.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подсчёт по небольшому учебному тексту; данные приведены для наглядного сравнения.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текст строится вокруг людей и предметов; остальные группы существительных уточняют содержание и делают его полнее.
</a:t>
            </a:r>
            <a:endParaRPr lang="en-US" sz="1223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существительные чаще всего встречаются в школьных текстах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нужны существительные в учебе и речи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понимание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быстро понять, кто действует, что происходит и где разворачивается событие. Без них трудно уловить тему текста и связь между его частями.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пересказ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эта часть речи делает высказывание точным, а при пересказе помогает сохранить главные детали. Она подсказывает, какие слова нужно связать между собой.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существительные позволяют назвать человека, предмет, место или событие без долгих объяснений. Благодаря этому речь звучит понятнее и увереннее.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предложением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 существительным легче находить подлежащее, дополнение и другие члены предложения. Это помогает грамотно разбирать текст и строить собственные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существительное — опора речи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всё главное вокруг человека и помогает строить точные, понятные высказывания. Оно связывает слова в предложении и делает речь живой, грамотной и содержательной.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2026-05-22T15:28:03Z</dcterms:created>
  <dcterms:modified xsi:type="dcterms:W3CDTF">2026-05-22T15:28:03Z</dcterms:modified>
</cp:coreProperties>
</file>