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нашего дома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книгах дарит тепло семьи: заботу, взаимопомощь и чувство защищенности.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дома важна на уроках литературы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дома звучит в сказках, рассказах, стихотворениях и повестях, потому что близка каждому. В 5 классе легко узнаются образы семьи и детства: совместный ужин, разговор, праздник, помощь. В русской литературе дом связан с добротой, уважением, верностью, благодарностью и умением прощать.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633" y="1695597"/>
            <a:ext cx="3286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2723" y="3214682"/>
            <a:ext cx="32865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47633" y="3214682"/>
            <a:ext cx="32865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литературный дом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взаимная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становится радостным, когда в нем есть участие друг к другу: забота, слова утешения, готовность помочь. Читатель видит это через поступки героев и через то, как они говорят между собой.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Уютные детали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оживляют пространство через предметы: стол, окно, лампа, семейные вещи. Такие детали помогают представить атмосферу и понять, как герои чувствуют себя дома — спокойно или тревожно.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Порядок, забота и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Счастливый дом держится на уважительном общении и общих делах. Когда герои договариваются и берут на себя посильные обязанности, атмосфера становится доверительной, а не напряженной.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разговор как основа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6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дом — это не только стены, но и интонации. Участливые вопросы, умение слушать и добрые слова помогают семье оставаться единой даже после трудных моментов.
</a:t>
            </a:r>
            <a:endParaRPr lang="en-US" sz="13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уютного дома в художественном тексте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свет и накрытый стол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о семье уют часто создают простые детали: теплый свет и накрытый стол. За ним слышны голоса близких, а обычная еда превращается в маленький праздник. Такой эпизод помогает понять: радость дома рождается из повседневной заботы.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фотографии и знакомые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упомянуть книги на полке, семейные фотографии и любимые предметы, чтобы читатель почувствовал родную атмосферу. Чистая комната и мягкие цвета подчеркивают спокойствие и общую память семьи. Эти штрихи показывают, что дом хранит отношения.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радость дома в литературе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ценность в текстах — защищенность, которую дают поддержка и доверительный разговор.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смысловых линий из художественных текстов для 5 класса; доли условные (поясняют структуру темы).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диаграммы в том, что тепло складывается из разных мелочей: даже благодарность или помощь укрепляют близость и сохраняют уважение.
</a:t>
            </a:r>
            <a:endParaRPr lang="en-US" sz="11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в литературных произведениях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традиции повторяются: вечернее чтение, чаепитие, поздравления, письма родным. Для 5 класса такие образы понятны, потому что они похожи на обычную жизнь ребенка.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помогают показать преемственность поколений. Старшие передают младшим опыт, привычку беречь друг друга и помнят то, что важно для семьи.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сохраняет свои правила и ритуалы, в тексте появляется чувство устойчивости: герои знают, что их ждут, и потому легче переживают трудные события.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детали домашнего уюта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предметы в тексте помогают понять настроение дома и отношения между героями.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художественным текстам для 5 класса.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детали работают как «ключи»: они делают чувства заметными и помогают читателю увидеть, как в доме проявляется уважение и забота.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показывается путь к семейному согласию
</a:t>
            </a:r>
            <a:pPr algn="l" indent="0" marL="0">
              <a:lnSpc>
                <a:spcPct val="80000"/>
              </a:lnSpc>
              <a:buNone/>
            </a:pPr>
            <a:r>
              <a:rPr lang="en-US" sz="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действий в рассказах и сказках: от недопонимания — к разговору и примирению.
</a:t>
            </a:r>
            <a:endParaRPr lang="en-US" sz="295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0461" y="1651874"/>
            <a:ext cx="411075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2244" y="1651915"/>
            <a:ext cx="411075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23953" y="1651915"/>
            <a:ext cx="411075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25707" y="1651815"/>
            <a:ext cx="411075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Поступки, которые делают дом радостным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в домашних делах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учатся заботе через простые действия: помочь накрыть на стол, убрать за собой, поддержать порядок. В литературе это делает радость ощутимой, потому что облегчает жизнь всем.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Позаботиться о близком человеке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дома часто появляется, когда кто-то встречает родного, заботится о младшем или помогает в трудный момент. Читатель видит: внимание важнее громких слов и обещаний.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доброе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доброе слово становится началом перемен: поддержать, похвалить, поблагодарить. Когда фразы звучат искренне, напряжение уменьшается, и отношения становятся теплее.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Проявлять участие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подчеркивает, что герои становятся лучше через ежедневные поступки: совместное обсуждение, готовность разделить заботы. Именно повторяемость делает дом устойчивым и дружным.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стихотворениях о семье и детстве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свет и родные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о доме часто слышны слова о тепле и покое. Вечерний свет за окном и тихие разговоры создают ощущение безопасности. Поэты используют интонацию и повтор, чтобы передать нежность семейного вечера и знакомое чувство «меня ждут».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детства как источник нежности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нередко возвращают читателя в детство: к привычной комнате, книге и спокойным домашним сценам. Яркие эпитеты и простые детали помогают увидеть, как память хранит близость. Такой текст учит замечать заботу, даже если она выражена очень буднично.
</a:t>
            </a:r>
            <a:endParaRPr lang="en-US" sz="9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сильнее всего укрепляют семью в текстах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на чувство близости влияют доброта и уважение: они задают тон разговорам и уменьшают риск обид.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художественным текстам для 5 класса (условная шкала, отражает авторскую оценку выраженности качеств).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качества работают вместе: поддержка и терпение поддерживают порядок чувств, а благодарность и честность сохраняют доверие и устойчивость отношений.
</a:t>
            </a:r>
            <a:endParaRPr lang="en-US" sz="10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каждого героя в семейной истории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делятся опытом и памятью, а младшие приносят живость: их радость делает дом теплее. Вместе это формирует дружную атмосферу без одного «главного» человека.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в литературе чаще берут на себя заботу и направление: защищают, объясняют, помогают выбрать верный поступок, чтобы младшим было спокойнее.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на примерах и тоже участвуют в жизни семьи: помогают по дому, проявляют участие, стараются говорить бережно и не усложнять отношения.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728885"/>
            <a:ext cx="4376738" cy="22591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теплую атмосферу дома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рождается не из «идеальности», а из точных слов: они возвращают уважение, уменьшают конфликты и помогают героям действовать вместе.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в литературе конкретные фразы меняют отношения героев: подчеркивают внимание, снимают напряжение и помогают снова доверять друг другу.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произведения о семье и общении (по примерам и формулировкам, используемым в учебных наблюдениях для 5 класса).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воспоминания в семейной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готовятся к празднику, дарят подарки, поздравляют друг друга. Даже небольшие семейные слова делают день значимым и напоминают: вы — одна семья.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ожидание, гостеприимство и общая радость. Праздник объединяет поколения: старшие вспоминают традиции, младшие с интересом их повторяют.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обеды и встречи гостей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общим столом разговор становится теплее: обсуждают события, делятся новостями, помогают гостям освоиться. Такие моменты укрепляют чувство дома.
</a:t>
            </a:r>
            <a:endParaRPr lang="en-US" sz="1145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к родственникам и школьные успехи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посещают близких, рассказывают о том, чему научились в школе, и получают поддержку. Память о встречах делает связь семьи крепче.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день дома: от возвращения до сна
</a:t>
            </a:r>
            <a:pPr algn="l" indent="0" marL="0">
              <a:lnSpc>
                <a:spcPct val="80000"/>
              </a:lnSpc>
              <a:buNone/>
            </a:pPr>
            <a:r>
              <a:rPr lang="en-US" sz="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заботы и общения в литературе: дом становится устойчивым, когда есть и обязанности, и отдых.
</a:t>
            </a:r>
            <a:endParaRPr lang="en-US" sz="27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доме возникает трудность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ссоры появляются не «вопреки» семье, а как испытание чувств: усталость и обида меняют тон разговоров, но характер героев проявляется в их реакции.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Героям важно остановиться и не продолжать спор автоматически: в художественных текстах ценится момент, когда кто-то берет паузу и готов услышать другого.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Примирение обычно связано с честным объяснением и умением признать ошибку. Так тепло возвращается через уважение, даже если настроение временно испорчено.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конфликте звучат любовь и забота, дом остается безопасным пространством: герои понимают, что близкие не исчезают, а помогают снова доверять.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укрепляют семейное единство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сюжеты показывают: повторяющиеся действия снижают напряжение и помогают договориться даже в непростые дни.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художественным текстам для 5 класса (условная шкала динамики по учебным примерам).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привычек ведет к более дружному быту: вместе проще общаться, а поводы для конфликта сокращаются.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место безопасности и доверия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дом часто помогает герою быть собой: здесь можно ошибаться и не бояться насмешек. Теплый тон семьи поддерживает, а не «оценивает» поступки.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5 класса важно, что радость дома связана с доверием. Красивый интерьер вторичен: главное — спокойные отношения, открытая забота и готовность помочь в трудный момент.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5 класса важно, что радость дома связана с доверием. Красивый интерьер вторичен: главное — спокойные отношения, открытая забота и готовность помочь в трудный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03660"/>
            <a:ext cx="4486275" cy="18802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дела, из которых рождается большая радость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литературе обычные поступки постепенно меняют атмосферу: уменьшают обиды, добавляют порядка и возвращают чувство общности.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произведения о семье и общении; подборка наблюдений для 5 класса.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повторяющиеся поступки в литературе работают как «кирпичики» тепла: из них складывается ощущение, что дом держится на внимании друг к другу.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 «Радость нашего дома»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дома в литературе рождают любовь, уважение, забота, добрые слова и совместные дела. Счастливая семья не идеальна, но умеет слушать, прощать и поддерживать друг друга.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2026-05-12T20:48:31Z</dcterms:created>
  <dcterms:modified xsi:type="dcterms:W3CDTF">2026-05-12T20:48:31Z</dcterms:modified>
</cp:coreProperties>
</file>