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комплексное введение и ключевые направления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оболочка жизни, объединяющая организмы и их среды обитания.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биосферы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предложил Эдуард Зюсс в 1875 году, а научно обосновал В. И. Вернадский. Биосфера включает живые организмы и среды: гидросферу, тропосферу, литосферу. Знания формировались на стыке биологии, экологии, географии и химии.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и распространение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распространение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литосферу до 3 км в глубину и тропосферу до 20 км высоты. Жизнь обитает и в океанических впадинах, создавая сложную многослойную систему.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пространственного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по биоразнообразию зоны — экваториальные регионы, тогда как полярные области характеризуются минимальным видовыми составом и плотностью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жизни в биосфере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у цианобактерий привело к подъему кислорода в атмосфере — «оксигенационный катастрофический переход».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прокариотических клеток в океанах положило начало жизни на Земле.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многоклеточных и разнообразие животных при выходе на сушу расширили биосферу.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с ядром улучшило сложность и функциональность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Неописанные виды — ресурс для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видов остаются неописанными. Тропические леса и коралловые рифы удивляют богатством биологических форм, открывая потенциал для медицины и генной инженерии.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сердце биоразнообразия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содержат около 10% всех известных видов. Их сохранение критично для глобальной устойчивости экосистем и климатического равновесия.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способствует стабильности экологических процессов, устойчивости природных систем и поддержке жизненных ресурсов для человечества.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в биосфере: богатство и значимость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жизни в биосфере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базовой единицей жизни, обеспечивая обмен веществ и энергию в 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способствуя поддержанию генетического разнообразия и адаптации.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представляет собой сообщество разных видов с общей средой, обеспечивая взаимовыгодные взаимодействия.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живые организмы и неживую среду, организуя круговорот веществ и поток энергии в биосфере.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биосферы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среда поддерживает газообмен и климатические процессы, создавая условия для жизни 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Гидросферная среда — источник воды и жизненно важная среда для морских и пресноводных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Литосферная среда включает почвы и горные массивы — фундамент для растений и почвенных организмов с уникальными химическими условиями.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лес Амазонии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видовая зона планеты, где обитает множество эндемиков и сложных экосистем. Он играет ключевую роль в регуляции климата и круговороте углерода.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полярные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имеют ограниченное видовое разнообразие из-за экстремальных условий, что сказывается на структуре и устойчивости местных экосистем.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 и биогеохимические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насыщение в экваториальных лесах обеспечивает основные ресурсы для глобальных циклов веществ и энергии.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биоразнообразия: региональные особенности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комплекс живых организмов и окружающей среды, связанных обменом веществ и энергии.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пищевые цепи и сети, обеспечивающие перераспределение энергии и веществ в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зависит от биоразнообразия, структурной сложности и влияния внешних факторов.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Обеспечивается круговорот веществ, поддержание стабильных условий и адаптация к изменениям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определение и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экосистем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леса, степи, пустыни и тундры, обладающие разнообразием видов и приспособленных к различным климатическим условиям.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 океаны с уникальной флорой и фауной, играющие важную роль в биогеохимических циклах.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Сочетают водные и наземные элементы, обеспечивают биоразнообразие и регулируют водный баланс.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человеком для сельского хозяйства, характеризуются сниженным биоразнообразием и зависят от управленческих практик.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8631" y="3141350"/>
            <a:ext cx="503044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циклы: значение и нарушения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связывает CO2 из атмосферы, а дыхание и разложение возвращают углерод в воздух, обеспечивая баланс между живым и неживым веществом.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в процессе фотосинтеза, которым пользуются аэробные организмы для дыхания, поддерживая атмосферный газовый состав.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фиксируют атмосферный азот, преобразуют его в доступные формы для растений, а затем азот возвращается в атмосферу через разложение и денитрификацию.
</a:t>
            </a:r>
            <a:endParaRPr lang="en-US" sz="143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испарения, конденсации и осадков поддерживают движение и обновление воды, что влияет на условия жизни в большинстве экосистем.
</a:t>
            </a:r>
            <a:endParaRPr lang="en-US" sz="14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вещество: структура, состав и функции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разнообразные организмы: растения, животных, бактерий, грибов и вирусов, формируя основу биосферы и поддерживая её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биомасса живого вещества около 2 трлн тонн, и свыше 90% приходится на растительный компонент, отражая первичную продуктивность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преобразует солнечную энергию, участвует в круговороте веществ, регулирует газовый состав атмосферы и способствует формированию почвенного покрова.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173×10¹⁵ кВт·ч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аккумулирует ежегодно, создавая основу органического вещества, которое поддерживает все живые сообщества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оценки биопродуктивности,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энергопоток ограничивает продуктивность экосистем и структуру пищевых цепей, влияя на биологическое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современные биосферные процессы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преобразовало более 75% земной поверхности, ведя к деградации экосистем, снижению биоразнообразия и нарушению природных циклов.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выбросы, урбанизация и сельское хозяйство усиливают загрязнение и способствуют изменению климата, угрожая устойчивости биосферных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Эмиссия парниковых газов: структура и современная динамика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меры по снижению, глобальные выбросы продолжают расти, усиливая климатические изменения и экологические риски.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ответственность лежит на крупных экономических регионах, что требует международной координации для эффективного сокращения выбросов.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(IEA),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и снижение биоразнообразия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пять десятилетий популяции позвоночных снизились более чем на 68%, что указывает на критическую угрозу для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фрагментация среды обитания являются главными причинами исчезновения видов и нарушения их жизненных циклов.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климатические изменения усугубляют стресс для организмов, снижая их адаптивные возможности и устойчивость.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чрезмерная эксплуатация ресурсов дополнительно истощают биологическое разнообразие, ухудшая экосистемные услуги.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 эконаправления XXI 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сбалансированного подхода к использованию природных ресурсов с акцентом на сохранение и восстановление экосистем.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и зелёная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возобновляемой энергетики и экономической циркуляции отходов способствует снижению нагрузки на биосферу и поддерживает экологическую безопасность.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охрана планетарной биосферы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71657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глобальные обязательства по сокращению выбросов парниковых газов и борьбе с изменением климата на основе международного сотрудничества.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1100055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 — Программа ЮНЕСКО «Человек и биосфера»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биосферных резерватов для охраны экосистем и проведения научных исследований, интегрирующих природоохранные и социальные задачи.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3958535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— Конвенция о биоразнообразии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международные механизмы сохранения генетического, видового и экосистемного разнообразия планеты.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379366" y="3292070"/>
            <a:ext cx="2933558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(SDGs)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задачи устойчивого природопользования, сохранения экосистем и содействия глобальному экологическому развитию до 2030 года.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и цифровая трансформация защиты биосферы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очистки воды и воздуха, а также комплексная переработка отходов способствуют улучшению состояния природных сред и снижению загрязнений.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платформ, искусственного интеллекта и биотехнологий расширяет возможности мониторинга, прогнозирования и эффективного управления природными ресурсами.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— солнечные и ветровые электростанции снижают зависимость от ископаемого топлива и уменьшают выбросы загрязняющих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вызовы и перспективы сохранения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требует объединённых усилий науки, политики и общества, направленных на образование, инновации и устойчивое управление природой для будущих поколений.
</a:t>
            </a:r>
            <a:endParaRPr lang="en-US" sz="29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2026-05-10T05:23:14Z</dcterms:created>
  <dcterms:modified xsi:type="dcterms:W3CDTF">2026-05-10T05:23:14Z</dcterms:modified>
</cp:coreProperties>
</file>